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84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72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1F5B7B3-EE42-4066-8D56-B78572898AC6}">
          <p14:sldIdLst>
            <p14:sldId id="256"/>
            <p14:sldId id="271"/>
            <p14:sldId id="284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72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Valkenburg, Eric" initials="VVE" lastIdx="1" clrIdx="0">
    <p:extLst>
      <p:ext uri="{19B8F6BF-5375-455C-9EA6-DF929625EA0E}">
        <p15:presenceInfo xmlns:p15="http://schemas.microsoft.com/office/powerpoint/2012/main" userId="S-1-5-21-507921405-362288127-725345543-298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3D2"/>
    <a:srgbClr val="868686"/>
    <a:srgbClr val="000000"/>
    <a:srgbClr val="A6A6A6"/>
    <a:srgbClr val="003348"/>
    <a:srgbClr val="52BCB8"/>
    <a:srgbClr val="1B2543"/>
    <a:srgbClr val="74BFEB"/>
    <a:srgbClr val="0F2145"/>
    <a:srgbClr val="385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D65F3-DF73-44C2-BBC3-B8FA60BA17AE}" v="1" dt="2024-01-12T13:53:46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aliba" userId="d6c11e8d-276c-4ae7-b675-19e6b445f71e" providerId="ADAL" clId="{3FD7D0BF-C0A4-4E31-A1D1-242EFCFBBB98}"/>
    <pc:docChg chg="modSld modMainMaster">
      <pc:chgData name="Jennifer Saliba" userId="d6c11e8d-276c-4ae7-b675-19e6b445f71e" providerId="ADAL" clId="{3FD7D0BF-C0A4-4E31-A1D1-242EFCFBBB98}" dt="2023-01-19T22:44:36.398" v="1" actId="1076"/>
      <pc:docMkLst>
        <pc:docMk/>
      </pc:docMkLst>
      <pc:sldChg chg="modSp mod">
        <pc:chgData name="Jennifer Saliba" userId="d6c11e8d-276c-4ae7-b675-19e6b445f71e" providerId="ADAL" clId="{3FD7D0BF-C0A4-4E31-A1D1-242EFCFBBB98}" dt="2023-01-19T22:44:18.499" v="0" actId="2085"/>
        <pc:sldMkLst>
          <pc:docMk/>
          <pc:sldMk cId="511993064" sldId="283"/>
        </pc:sldMkLst>
        <pc:picChg chg="mod">
          <ac:chgData name="Jennifer Saliba" userId="d6c11e8d-276c-4ae7-b675-19e6b445f71e" providerId="ADAL" clId="{3FD7D0BF-C0A4-4E31-A1D1-242EFCFBBB98}" dt="2023-01-19T22:44:18.499" v="0" actId="2085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modSldLayout">
        <pc:chgData name="Jennifer Saliba" userId="d6c11e8d-276c-4ae7-b675-19e6b445f71e" providerId="ADAL" clId="{3FD7D0BF-C0A4-4E31-A1D1-242EFCFBBB98}" dt="2023-01-19T22:44:36.398" v="1" actId="1076"/>
        <pc:sldMasterMkLst>
          <pc:docMk/>
          <pc:sldMasterMk cId="672340179" sldId="2147483661"/>
        </pc:sldMasterMkLst>
        <pc:sldLayoutChg chg="modSp mod">
          <pc:chgData name="Jennifer Saliba" userId="d6c11e8d-276c-4ae7-b675-19e6b445f71e" providerId="ADAL" clId="{3FD7D0BF-C0A4-4E31-A1D1-242EFCFBBB98}" dt="2023-01-19T22:44:36.398" v="1" actId="1076"/>
          <pc:sldLayoutMkLst>
            <pc:docMk/>
            <pc:sldMasterMk cId="672340179" sldId="2147483661"/>
            <pc:sldLayoutMk cId="3083121004" sldId="2147483662"/>
          </pc:sldLayoutMkLst>
          <pc:cxnChg chg="mod">
            <ac:chgData name="Jennifer Saliba" userId="d6c11e8d-276c-4ae7-b675-19e6b445f71e" providerId="ADAL" clId="{3FD7D0BF-C0A4-4E31-A1D1-242EFCFBBB98}" dt="2023-01-19T22:44:36.398" v="1" actId="1076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events@consultrhino.com" userId="54196bb1-6068-4a21-9dad-ce15d2348a3c" providerId="ADAL" clId="{D5D16E04-A750-44D4-89B0-D86DB4EE73F1}"/>
    <pc:docChg chg="undo custSel modSld">
      <pc:chgData name="events@consultrhino.com" userId="54196bb1-6068-4a21-9dad-ce15d2348a3c" providerId="ADAL" clId="{D5D16E04-A750-44D4-89B0-D86DB4EE73F1}" dt="2024-01-10T19:11:36.418" v="822" actId="207"/>
      <pc:docMkLst>
        <pc:docMk/>
      </pc:docMkLst>
      <pc:sldChg chg="addSp delSp modSp mod setBg">
        <pc:chgData name="events@consultrhino.com" userId="54196bb1-6068-4a21-9dad-ce15d2348a3c" providerId="ADAL" clId="{D5D16E04-A750-44D4-89B0-D86DB4EE73F1}" dt="2024-01-10T19:11:36.418" v="822" actId="207"/>
        <pc:sldMkLst>
          <pc:docMk/>
          <pc:sldMk cId="394939235" sldId="256"/>
        </pc:sldMkLst>
        <pc:spChg chg="mod">
          <ac:chgData name="events@consultrhino.com" userId="54196bb1-6068-4a21-9dad-ce15d2348a3c" providerId="ADAL" clId="{D5D16E04-A750-44D4-89B0-D86DB4EE73F1}" dt="2024-01-10T19:11:36.418" v="822" actId="207"/>
          <ac:spMkLst>
            <pc:docMk/>
            <pc:sldMk cId="394939235" sldId="256"/>
            <ac:spMk id="2" creationId="{00000000-0000-0000-0000-000000000000}"/>
          </ac:spMkLst>
        </pc:spChg>
        <pc:picChg chg="add del mod">
          <ac:chgData name="events@consultrhino.com" userId="54196bb1-6068-4a21-9dad-ce15d2348a3c" providerId="ADAL" clId="{D5D16E04-A750-44D4-89B0-D86DB4EE73F1}" dt="2024-01-10T18:31:25.627" v="16" actId="931"/>
          <ac:picMkLst>
            <pc:docMk/>
            <pc:sldMk cId="394939235" sldId="256"/>
            <ac:picMk id="4" creationId="{3B1E10DC-23D2-CA04-760E-BDBB9BC98681}"/>
          </ac:picMkLst>
        </pc:picChg>
        <pc:picChg chg="add mod">
          <ac:chgData name="events@consultrhino.com" userId="54196bb1-6068-4a21-9dad-ce15d2348a3c" providerId="ADAL" clId="{D5D16E04-A750-44D4-89B0-D86DB4EE73F1}" dt="2024-01-10T18:42:19.715" v="32" actId="14100"/>
          <ac:picMkLst>
            <pc:docMk/>
            <pc:sldMk cId="394939235" sldId="256"/>
            <ac:picMk id="7" creationId="{D6A8B611-3DD5-4211-A77A-BBB858CB4EB2}"/>
          </ac:picMkLst>
        </pc:picChg>
      </pc:sldChg>
      <pc:sldChg chg="modSp mod">
        <pc:chgData name="events@consultrhino.com" userId="54196bb1-6068-4a21-9dad-ce15d2348a3c" providerId="ADAL" clId="{D5D16E04-A750-44D4-89B0-D86DB4EE73F1}" dt="2024-01-10T19:08:02.332" v="808" actId="29295"/>
        <pc:sldMkLst>
          <pc:docMk/>
          <pc:sldMk cId="2603149672" sldId="271"/>
        </pc:sldMkLst>
        <pc:spChg chg="mod">
          <ac:chgData name="events@consultrhino.com" userId="54196bb1-6068-4a21-9dad-ce15d2348a3c" providerId="ADAL" clId="{D5D16E04-A750-44D4-89B0-D86DB4EE73F1}" dt="2024-01-10T18:53:44.546" v="62" actId="207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events@consultrhino.com" userId="54196bb1-6068-4a21-9dad-ce15d2348a3c" providerId="ADAL" clId="{D5D16E04-A750-44D4-89B0-D86DB4EE73F1}" dt="2024-01-10T18:52:41.779" v="53" actId="207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events@consultrhino.com" userId="54196bb1-6068-4a21-9dad-ce15d2348a3c" providerId="ADAL" clId="{D5D16E04-A750-44D4-89B0-D86DB4EE73F1}" dt="2024-01-10T18:50:44.215" v="33" actId="207"/>
          <ac:spMkLst>
            <pc:docMk/>
            <pc:sldMk cId="2603149672" sldId="271"/>
            <ac:spMk id="6" creationId="{840E06E2-B434-4D5B-A687-D3492B5A3A0D}"/>
          </ac:spMkLst>
        </pc:spChg>
        <pc:spChg chg="mod">
          <ac:chgData name="events@consultrhino.com" userId="54196bb1-6068-4a21-9dad-ce15d2348a3c" providerId="ADAL" clId="{D5D16E04-A750-44D4-89B0-D86DB4EE73F1}" dt="2024-01-10T18:55:29.825" v="91" actId="20577"/>
          <ac:spMkLst>
            <pc:docMk/>
            <pc:sldMk cId="2603149672" sldId="271"/>
            <ac:spMk id="8" creationId="{C79DC078-E772-472B-98C6-3A3518929C12}"/>
          </ac:spMkLst>
        </pc:spChg>
        <pc:spChg chg="mod">
          <ac:chgData name="events@consultrhino.com" userId="54196bb1-6068-4a21-9dad-ce15d2348a3c" providerId="ADAL" clId="{D5D16E04-A750-44D4-89B0-D86DB4EE73F1}" dt="2024-01-10T18:55:06.839" v="82" actId="20577"/>
          <ac:spMkLst>
            <pc:docMk/>
            <pc:sldMk cId="2603149672" sldId="271"/>
            <ac:spMk id="9" creationId="{6904D8F7-4DC1-47CE-89C7-FC58C6D1C20F}"/>
          </ac:spMkLst>
        </pc:spChg>
        <pc:spChg chg="mod">
          <ac:chgData name="events@consultrhino.com" userId="54196bb1-6068-4a21-9dad-ce15d2348a3c" providerId="ADAL" clId="{D5D16E04-A750-44D4-89B0-D86DB4EE73F1}" dt="2024-01-10T18:55:18.718" v="86" actId="20577"/>
          <ac:spMkLst>
            <pc:docMk/>
            <pc:sldMk cId="2603149672" sldId="271"/>
            <ac:spMk id="11" creationId="{8A00BB32-DDB3-4707-B199-3CBD04BDCAA0}"/>
          </ac:spMkLst>
        </pc:spChg>
        <pc:picChg chg="mod">
          <ac:chgData name="events@consultrhino.com" userId="54196bb1-6068-4a21-9dad-ce15d2348a3c" providerId="ADAL" clId="{D5D16E04-A750-44D4-89B0-D86DB4EE73F1}" dt="2024-01-10T18:52:06.551" v="52" actId="14826"/>
          <ac:picMkLst>
            <pc:docMk/>
            <pc:sldMk cId="2603149672" sldId="271"/>
            <ac:picMk id="14" creationId="{354BD21E-78F4-F00B-C018-97991D1AA7FE}"/>
          </ac:picMkLst>
        </pc:picChg>
        <pc:picChg chg="mod ord">
          <ac:chgData name="events@consultrhino.com" userId="54196bb1-6068-4a21-9dad-ce15d2348a3c" providerId="ADAL" clId="{D5D16E04-A750-44D4-89B0-D86DB4EE73F1}" dt="2024-01-10T19:08:02.332" v="808" actId="29295"/>
          <ac:picMkLst>
            <pc:docMk/>
            <pc:sldMk cId="2603149672" sldId="271"/>
            <ac:picMk id="21" creationId="{7132E41E-9F96-46CC-7696-F5A4E842EFE5}"/>
          </ac:picMkLst>
        </pc:picChg>
      </pc:sldChg>
    </pc:docChg>
  </pc:docChgLst>
  <pc:docChgLst>
    <pc:chgData name="Jennifer Saliba" userId="d6c11e8d-276c-4ae7-b675-19e6b445f71e" providerId="ADAL" clId="{A2DDCCC9-C115-46CA-86DD-4952392C2833}"/>
    <pc:docChg chg="undo custSel modSld modMainMaster">
      <pc:chgData name="Jennifer Saliba" userId="d6c11e8d-276c-4ae7-b675-19e6b445f71e" providerId="ADAL" clId="{A2DDCCC9-C115-46CA-86DD-4952392C2833}" dt="2023-01-05T22:14:03.057" v="5" actId="208"/>
      <pc:docMkLst>
        <pc:docMk/>
      </pc:docMkLst>
      <pc:sldChg chg="modSp mod">
        <pc:chgData name="Jennifer Saliba" userId="d6c11e8d-276c-4ae7-b675-19e6b445f71e" providerId="ADAL" clId="{A2DDCCC9-C115-46CA-86DD-4952392C2833}" dt="2023-01-05T22:14:03.057" v="5" actId="208"/>
        <pc:sldMkLst>
          <pc:docMk/>
          <pc:sldMk cId="2603149672" sldId="271"/>
        </pc:sldMkLst>
        <pc:spChg chg="mod">
          <ac:chgData name="Jennifer Saliba" userId="d6c11e8d-276c-4ae7-b675-19e6b445f71e" providerId="ADAL" clId="{A2DDCCC9-C115-46CA-86DD-4952392C2833}" dt="2023-01-05T22:14:03.057" v="5" actId="208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Jennifer Saliba" userId="d6c11e8d-276c-4ae7-b675-19e6b445f71e" providerId="ADAL" clId="{A2DDCCC9-C115-46CA-86DD-4952392C2833}" dt="2023-01-05T22:14:01.108" v="4" actId="208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Jennifer Saliba" userId="d6c11e8d-276c-4ae7-b675-19e6b445f71e" providerId="ADAL" clId="{A2DDCCC9-C115-46CA-86DD-4952392C2833}" dt="2023-01-05T22:13:58.377" v="3" actId="208"/>
          <ac:spMkLst>
            <pc:docMk/>
            <pc:sldMk cId="2603149672" sldId="271"/>
            <ac:spMk id="6" creationId="{840E06E2-B434-4D5B-A687-D3492B5A3A0D}"/>
          </ac:spMkLst>
        </pc:spChg>
      </pc:sldChg>
      <pc:sldMasterChg chg="modSldLayout">
        <pc:chgData name="Jennifer Saliba" userId="d6c11e8d-276c-4ae7-b675-19e6b445f71e" providerId="ADAL" clId="{A2DDCCC9-C115-46CA-86DD-4952392C2833}" dt="2023-01-05T22:13:33.527" v="2" actId="14861"/>
        <pc:sldMasterMkLst>
          <pc:docMk/>
          <pc:sldMasterMk cId="672340179" sldId="2147483661"/>
        </pc:sldMasterMkLst>
        <pc:sldLayoutChg chg="modSp mod">
          <pc:chgData name="Jennifer Saliba" userId="d6c11e8d-276c-4ae7-b675-19e6b445f71e" providerId="ADAL" clId="{A2DDCCC9-C115-46CA-86DD-4952392C2833}" dt="2023-01-05T22:13:33.527" v="2" actId="14861"/>
          <pc:sldLayoutMkLst>
            <pc:docMk/>
            <pc:sldMasterMk cId="672340179" sldId="2147483661"/>
            <pc:sldLayoutMk cId="3083121004" sldId="2147483662"/>
          </pc:sldLayoutMkLst>
          <pc:cxnChg chg="mod">
            <ac:chgData name="Jennifer Saliba" userId="d6c11e8d-276c-4ae7-b675-19e6b445f71e" providerId="ADAL" clId="{A2DDCCC9-C115-46CA-86DD-4952392C2833}" dt="2023-01-05T22:13:33.527" v="2" actId="14861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EAAD3FC3-195C-472B-B78B-CD1BDAD220DC}"/>
    <pc:docChg chg="undo custSel modSld modMainMaster">
      <pc:chgData name="Jennifer Saliba" userId="d6c11e8d-276c-4ae7-b675-19e6b445f71e" providerId="ADAL" clId="{EAAD3FC3-195C-472B-B78B-CD1BDAD220DC}" dt="2024-01-07T22:49:07.006" v="33" actId="6549"/>
      <pc:docMkLst>
        <pc:docMk/>
      </pc:docMkLst>
      <pc:sldChg chg="modSp mod">
        <pc:chgData name="Jennifer Saliba" userId="d6c11e8d-276c-4ae7-b675-19e6b445f71e" providerId="ADAL" clId="{EAAD3FC3-195C-472B-B78B-CD1BDAD220DC}" dt="2024-01-07T22:49:07.006" v="33" actId="6549"/>
        <pc:sldMkLst>
          <pc:docMk/>
          <pc:sldMk cId="511993064" sldId="283"/>
        </pc:sldMkLst>
        <pc:spChg chg="mod">
          <ac:chgData name="Jennifer Saliba" userId="d6c11e8d-276c-4ae7-b675-19e6b445f71e" providerId="ADAL" clId="{EAAD3FC3-195C-472B-B78B-CD1BDAD220DC}" dt="2024-01-07T22:48:54.446" v="24" actId="207"/>
          <ac:spMkLst>
            <pc:docMk/>
            <pc:sldMk cId="511993064" sldId="283"/>
            <ac:spMk id="27" creationId="{00000000-0000-0000-0000-000000000000}"/>
          </ac:spMkLst>
        </pc:spChg>
        <pc:spChg chg="mod">
          <ac:chgData name="Jennifer Saliba" userId="d6c11e8d-276c-4ae7-b675-19e6b445f71e" providerId="ADAL" clId="{EAAD3FC3-195C-472B-B78B-CD1BDAD220DC}" dt="2024-01-07T22:47:47.282" v="19" actId="207"/>
          <ac:spMkLst>
            <pc:docMk/>
            <pc:sldMk cId="511993064" sldId="283"/>
            <ac:spMk id="30" creationId="{00000000-0000-0000-0000-000000000000}"/>
          </ac:spMkLst>
        </pc:spChg>
        <pc:spChg chg="mod">
          <ac:chgData name="Jennifer Saliba" userId="d6c11e8d-276c-4ae7-b675-19e6b445f71e" providerId="ADAL" clId="{EAAD3FC3-195C-472B-B78B-CD1BDAD220DC}" dt="2024-01-07T22:49:07.006" v="33" actId="6549"/>
          <ac:spMkLst>
            <pc:docMk/>
            <pc:sldMk cId="511993064" sldId="283"/>
            <ac:spMk id="33" creationId="{00000000-0000-0000-0000-000000000000}"/>
          </ac:spMkLst>
        </pc:spChg>
        <pc:spChg chg="mod">
          <ac:chgData name="Jennifer Saliba" userId="d6c11e8d-276c-4ae7-b675-19e6b445f71e" providerId="ADAL" clId="{EAAD3FC3-195C-472B-B78B-CD1BDAD220DC}" dt="2024-01-07T22:48:57.646" v="25" actId="207"/>
          <ac:spMkLst>
            <pc:docMk/>
            <pc:sldMk cId="511993064" sldId="283"/>
            <ac:spMk id="34" creationId="{00000000-0000-0000-0000-000000000000}"/>
          </ac:spMkLst>
        </pc:spChg>
        <pc:spChg chg="mod">
          <ac:chgData name="Jennifer Saliba" userId="d6c11e8d-276c-4ae7-b675-19e6b445f71e" providerId="ADAL" clId="{EAAD3FC3-195C-472B-B78B-CD1BDAD220DC}" dt="2024-01-07T22:48:51.013" v="23" actId="207"/>
          <ac:spMkLst>
            <pc:docMk/>
            <pc:sldMk cId="511993064" sldId="283"/>
            <ac:spMk id="39" creationId="{00000000-0000-0000-0000-000000000000}"/>
          </ac:spMkLst>
        </pc:spChg>
        <pc:spChg chg="mod">
          <ac:chgData name="Jennifer Saliba" userId="d6c11e8d-276c-4ae7-b675-19e6b445f71e" providerId="ADAL" clId="{EAAD3FC3-195C-472B-B78B-CD1BDAD220DC}" dt="2024-01-07T22:49:00.870" v="26" actId="207"/>
          <ac:spMkLst>
            <pc:docMk/>
            <pc:sldMk cId="511993064" sldId="283"/>
            <ac:spMk id="40" creationId="{00000000-0000-0000-0000-000000000000}"/>
          </ac:spMkLst>
        </pc:spChg>
        <pc:picChg chg="mod">
          <ac:chgData name="Jennifer Saliba" userId="d6c11e8d-276c-4ae7-b675-19e6b445f71e" providerId="ADAL" clId="{EAAD3FC3-195C-472B-B78B-CD1BDAD220DC}" dt="2024-01-07T22:48:45.133" v="22" actId="207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addSp delSp modSp mod">
        <pc:chgData name="Jennifer Saliba" userId="d6c11e8d-276c-4ae7-b675-19e6b445f71e" providerId="ADAL" clId="{EAAD3FC3-195C-472B-B78B-CD1BDAD220DC}" dt="2024-01-07T22:47:07.834" v="16" actId="164"/>
        <pc:sldMasterMkLst>
          <pc:docMk/>
          <pc:sldMasterMk cId="672340179" sldId="2147483661"/>
        </pc:sldMasterMkLst>
        <pc:spChg chg="mod topLvl">
          <ac:chgData name="Jennifer Saliba" userId="d6c11e8d-276c-4ae7-b675-19e6b445f71e" providerId="ADAL" clId="{EAAD3FC3-195C-472B-B78B-CD1BDAD220DC}" dt="2024-01-07T22:47:07.834" v="16" actId="164"/>
          <ac:spMkLst>
            <pc:docMk/>
            <pc:sldMasterMk cId="672340179" sldId="2147483661"/>
            <ac:spMk id="16" creationId="{5AF9C484-DD1B-443F-BA2A-CB7CF0ACEDCF}"/>
          </ac:spMkLst>
        </pc:spChg>
        <pc:spChg chg="mod topLvl">
          <ac:chgData name="Jennifer Saliba" userId="d6c11e8d-276c-4ae7-b675-19e6b445f71e" providerId="ADAL" clId="{EAAD3FC3-195C-472B-B78B-CD1BDAD220DC}" dt="2024-01-07T22:47:07.834" v="16" actId="164"/>
          <ac:spMkLst>
            <pc:docMk/>
            <pc:sldMasterMk cId="672340179" sldId="2147483661"/>
            <ac:spMk id="17" creationId="{D903DD9C-CADE-4FFE-8A07-578ED938A384}"/>
          </ac:spMkLst>
        </pc:spChg>
        <pc:spChg chg="add del mod topLvl">
          <ac:chgData name="Jennifer Saliba" userId="d6c11e8d-276c-4ae7-b675-19e6b445f71e" providerId="ADAL" clId="{EAAD3FC3-195C-472B-B78B-CD1BDAD220DC}" dt="2024-01-07T22:47:07.834" v="16" actId="164"/>
          <ac:spMkLst>
            <pc:docMk/>
            <pc:sldMasterMk cId="672340179" sldId="2147483661"/>
            <ac:spMk id="18" creationId="{2F5D6DA1-A56E-4083-AF6C-01B05BA92BF0}"/>
          </ac:spMkLst>
        </pc:spChg>
        <pc:spChg chg="mod topLvl">
          <ac:chgData name="Jennifer Saliba" userId="d6c11e8d-276c-4ae7-b675-19e6b445f71e" providerId="ADAL" clId="{EAAD3FC3-195C-472B-B78B-CD1BDAD220DC}" dt="2024-01-07T22:47:07.834" v="16" actId="164"/>
          <ac:spMkLst>
            <pc:docMk/>
            <pc:sldMasterMk cId="672340179" sldId="2147483661"/>
            <ac:spMk id="20" creationId="{C3F8EF3D-5716-4C97-A886-B6D3EE578078}"/>
          </ac:spMkLst>
        </pc:spChg>
        <pc:spChg chg="mod topLvl">
          <ac:chgData name="Jennifer Saliba" userId="d6c11e8d-276c-4ae7-b675-19e6b445f71e" providerId="ADAL" clId="{EAAD3FC3-195C-472B-B78B-CD1BDAD220DC}" dt="2024-01-07T22:47:07.834" v="16" actId="164"/>
          <ac:spMkLst>
            <pc:docMk/>
            <pc:sldMasterMk cId="672340179" sldId="2147483661"/>
            <ac:spMk id="21" creationId="{3265525B-31FA-422C-AF82-AA6675F59BA4}"/>
          </ac:spMkLst>
        </pc:spChg>
        <pc:spChg chg="add del mod topLvl">
          <ac:chgData name="Jennifer Saliba" userId="d6c11e8d-276c-4ae7-b675-19e6b445f71e" providerId="ADAL" clId="{EAAD3FC3-195C-472B-B78B-CD1BDAD220DC}" dt="2024-01-07T22:47:07.834" v="16" actId="164"/>
          <ac:spMkLst>
            <pc:docMk/>
            <pc:sldMasterMk cId="672340179" sldId="2147483661"/>
            <ac:spMk id="22" creationId="{544AF79F-6533-4D42-95FF-5723D5354831}"/>
          </ac:spMkLst>
        </pc:spChg>
        <pc:grpChg chg="add mod">
          <ac:chgData name="Jennifer Saliba" userId="d6c11e8d-276c-4ae7-b675-19e6b445f71e" providerId="ADAL" clId="{EAAD3FC3-195C-472B-B78B-CD1BDAD220DC}" dt="2024-01-07T22:47:07.834" v="16" actId="164"/>
          <ac:grpSpMkLst>
            <pc:docMk/>
            <pc:sldMasterMk cId="672340179" sldId="2147483661"/>
            <ac:grpSpMk id="7" creationId="{A5EAF6AB-86FD-D9AB-8F0C-D9ABEC255ED7}"/>
          </ac:grpSpMkLst>
        </pc:grpChg>
        <pc:grpChg chg="del mod">
          <ac:chgData name="Jennifer Saliba" userId="d6c11e8d-276c-4ae7-b675-19e6b445f71e" providerId="ADAL" clId="{EAAD3FC3-195C-472B-B78B-CD1BDAD220DC}" dt="2024-01-07T22:46:08.273" v="2" actId="165"/>
          <ac:grpSpMkLst>
            <pc:docMk/>
            <pc:sldMasterMk cId="672340179" sldId="2147483661"/>
            <ac:grpSpMk id="15" creationId="{41C99168-27B7-43E5-B3C7-7BC9BE4B314D}"/>
          </ac:grpSpMkLst>
        </pc:grpChg>
      </pc:sldMasterChg>
    </pc:docChg>
  </pc:docChgLst>
  <pc:docChgLst>
    <pc:chgData name="events@consultrhino.com" userId="54196bb1-6068-4a21-9dad-ce15d2348a3c" providerId="ADAL" clId="{E644EB8C-655E-458C-AF34-E5D62546B1B9}"/>
    <pc:docChg chg="undo custSel modSld sldOrd modMainMaster addSection">
      <pc:chgData name="events@consultrhino.com" userId="54196bb1-6068-4a21-9dad-ce15d2348a3c" providerId="ADAL" clId="{E644EB8C-655E-458C-AF34-E5D62546B1B9}" dt="2023-01-19T22:39:30.347" v="150" actId="207"/>
      <pc:docMkLst>
        <pc:docMk/>
      </pc:docMkLst>
      <pc:sldChg chg="modSp mod ord setBg chgLayout">
        <pc:chgData name="events@consultrhino.com" userId="54196bb1-6068-4a21-9dad-ce15d2348a3c" providerId="ADAL" clId="{E644EB8C-655E-458C-AF34-E5D62546B1B9}" dt="2023-01-19T22:28:33.906" v="72"/>
        <pc:sldMkLst>
          <pc:docMk/>
          <pc:sldMk cId="394939235" sldId="256"/>
        </pc:sldMkLst>
        <pc:spChg chg="mod ord">
          <ac:chgData name="events@consultrhino.com" userId="54196bb1-6068-4a21-9dad-ce15d2348a3c" providerId="ADAL" clId="{E644EB8C-655E-458C-AF34-E5D62546B1B9}" dt="2023-01-19T22:25:16.644" v="1" actId="700"/>
          <ac:spMkLst>
            <pc:docMk/>
            <pc:sldMk cId="394939235" sldId="256"/>
            <ac:spMk id="2" creationId="{00000000-0000-0000-0000-000000000000}"/>
          </ac:spMkLst>
        </pc:spChg>
      </pc:sldChg>
      <pc:sldChg chg="addSp delSp modSp mod">
        <pc:chgData name="events@consultrhino.com" userId="54196bb1-6068-4a21-9dad-ce15d2348a3c" providerId="ADAL" clId="{E644EB8C-655E-458C-AF34-E5D62546B1B9}" dt="2023-01-19T22:39:30.347" v="150" actId="207"/>
        <pc:sldMkLst>
          <pc:docMk/>
          <pc:sldMk cId="2603149672" sldId="271"/>
        </pc:sldMkLst>
        <pc:spChg chg="mod">
          <ac:chgData name="events@consultrhino.com" userId="54196bb1-6068-4a21-9dad-ce15d2348a3c" providerId="ADAL" clId="{E644EB8C-655E-458C-AF34-E5D62546B1B9}" dt="2023-01-19T22:37:11.558" v="120" actId="207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events@consultrhino.com" userId="54196bb1-6068-4a21-9dad-ce15d2348a3c" providerId="ADAL" clId="{E644EB8C-655E-458C-AF34-E5D62546B1B9}" dt="2023-01-19T22:38:33.196" v="141" actId="207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events@consultrhino.com" userId="54196bb1-6068-4a21-9dad-ce15d2348a3c" providerId="ADAL" clId="{E644EB8C-655E-458C-AF34-E5D62546B1B9}" dt="2023-01-19T22:39:30.347" v="150" actId="207"/>
          <ac:spMkLst>
            <pc:docMk/>
            <pc:sldMk cId="2603149672" sldId="271"/>
            <ac:spMk id="6" creationId="{840E06E2-B434-4D5B-A687-D3492B5A3A0D}"/>
          </ac:spMkLst>
        </pc:spChg>
        <pc:spChg chg="mod">
          <ac:chgData name="events@consultrhino.com" userId="54196bb1-6068-4a21-9dad-ce15d2348a3c" providerId="ADAL" clId="{E644EB8C-655E-458C-AF34-E5D62546B1B9}" dt="2023-01-19T22:38:25.051" v="139"/>
          <ac:spMkLst>
            <pc:docMk/>
            <pc:sldMk cId="2603149672" sldId="271"/>
            <ac:spMk id="8" creationId="{C79DC078-E772-472B-98C6-3A3518929C12}"/>
          </ac:spMkLst>
        </pc:spChg>
        <pc:spChg chg="mod">
          <ac:chgData name="events@consultrhino.com" userId="54196bb1-6068-4a21-9dad-ce15d2348a3c" providerId="ADAL" clId="{E644EB8C-655E-458C-AF34-E5D62546B1B9}" dt="2023-01-19T22:39:13.346" v="148" actId="20577"/>
          <ac:spMkLst>
            <pc:docMk/>
            <pc:sldMk cId="2603149672" sldId="271"/>
            <ac:spMk id="9" creationId="{6904D8F7-4DC1-47CE-89C7-FC58C6D1C20F}"/>
          </ac:spMkLst>
        </pc:spChg>
        <pc:picChg chg="del">
          <ac:chgData name="events@consultrhino.com" userId="54196bb1-6068-4a21-9dad-ce15d2348a3c" providerId="ADAL" clId="{E644EB8C-655E-458C-AF34-E5D62546B1B9}" dt="2023-01-19T22:35:51.229" v="99" actId="478"/>
          <ac:picMkLst>
            <pc:docMk/>
            <pc:sldMk cId="2603149672" sldId="271"/>
            <ac:picMk id="10" creationId="{6AE3080B-5763-BEC9-8B1D-A05E40EFE721}"/>
          </ac:picMkLst>
        </pc:picChg>
        <pc:picChg chg="add mod">
          <ac:chgData name="events@consultrhino.com" userId="54196bb1-6068-4a21-9dad-ce15d2348a3c" providerId="ADAL" clId="{E644EB8C-655E-458C-AF34-E5D62546B1B9}" dt="2023-01-19T22:36:12.935" v="105" actId="1076"/>
          <ac:picMkLst>
            <pc:docMk/>
            <pc:sldMk cId="2603149672" sldId="271"/>
            <ac:picMk id="14" creationId="{354BD21E-78F4-F00B-C018-97991D1AA7FE}"/>
          </ac:picMkLst>
        </pc:picChg>
        <pc:picChg chg="add del mod">
          <ac:chgData name="events@consultrhino.com" userId="54196bb1-6068-4a21-9dad-ce15d2348a3c" providerId="ADAL" clId="{E644EB8C-655E-458C-AF34-E5D62546B1B9}" dt="2023-01-19T22:36:28.421" v="110" actId="478"/>
          <ac:picMkLst>
            <pc:docMk/>
            <pc:sldMk cId="2603149672" sldId="271"/>
            <ac:picMk id="16" creationId="{EA5B5B25-C4AE-800C-8B12-52B5977B1269}"/>
          </ac:picMkLst>
        </pc:picChg>
        <pc:picChg chg="del">
          <ac:chgData name="events@consultrhino.com" userId="54196bb1-6068-4a21-9dad-ce15d2348a3c" providerId="ADAL" clId="{E644EB8C-655E-458C-AF34-E5D62546B1B9}" dt="2023-01-19T22:36:26.750" v="109" actId="478"/>
          <ac:picMkLst>
            <pc:docMk/>
            <pc:sldMk cId="2603149672" sldId="271"/>
            <ac:picMk id="18" creationId="{1A64F66F-8960-046E-6E1B-DB2117F2456F}"/>
          </ac:picMkLst>
        </pc:picChg>
        <pc:picChg chg="add mod modCrop">
          <ac:chgData name="events@consultrhino.com" userId="54196bb1-6068-4a21-9dad-ce15d2348a3c" providerId="ADAL" clId="{E644EB8C-655E-458C-AF34-E5D62546B1B9}" dt="2023-01-19T22:37:01.065" v="119" actId="1076"/>
          <ac:picMkLst>
            <pc:docMk/>
            <pc:sldMk cId="2603149672" sldId="271"/>
            <ac:picMk id="21" creationId="{7132E41E-9F96-46CC-7696-F5A4E842EFE5}"/>
          </ac:picMkLst>
        </pc:picChg>
        <pc:picChg chg="del">
          <ac:chgData name="events@consultrhino.com" userId="54196bb1-6068-4a21-9dad-ce15d2348a3c" providerId="ADAL" clId="{E644EB8C-655E-458C-AF34-E5D62546B1B9}" dt="2023-01-19T22:36:29.659" v="111" actId="478"/>
          <ac:picMkLst>
            <pc:docMk/>
            <pc:sldMk cId="2603149672" sldId="271"/>
            <ac:picMk id="23" creationId="{E94C83A6-26B5-FED6-7379-44F7AB490F03}"/>
          </ac:picMkLst>
        </pc:picChg>
      </pc:sldChg>
      <pc:sldChg chg="modSp mod">
        <pc:chgData name="events@consultrhino.com" userId="54196bb1-6068-4a21-9dad-ce15d2348a3c" providerId="ADAL" clId="{E644EB8C-655E-458C-AF34-E5D62546B1B9}" dt="2023-01-19T22:35:40.425" v="98" actId="207"/>
        <pc:sldMkLst>
          <pc:docMk/>
          <pc:sldMk cId="511993064" sldId="283"/>
        </pc:sldMkLst>
        <pc:spChg chg="mod">
          <ac:chgData name="events@consultrhino.com" userId="54196bb1-6068-4a21-9dad-ce15d2348a3c" providerId="ADAL" clId="{E644EB8C-655E-458C-AF34-E5D62546B1B9}" dt="2023-01-19T22:35:35.241" v="96" actId="207"/>
          <ac:spMkLst>
            <pc:docMk/>
            <pc:sldMk cId="511993064" sldId="283"/>
            <ac:spMk id="27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27.763" v="93" actId="207"/>
          <ac:spMkLst>
            <pc:docMk/>
            <pc:sldMk cId="511993064" sldId="283"/>
            <ac:spMk id="30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40.425" v="98" actId="207"/>
          <ac:spMkLst>
            <pc:docMk/>
            <pc:sldMk cId="511993064" sldId="283"/>
            <ac:spMk id="34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33.117" v="95" actId="207"/>
          <ac:spMkLst>
            <pc:docMk/>
            <pc:sldMk cId="511993064" sldId="283"/>
            <ac:spMk id="39" creationId="{00000000-0000-0000-0000-000000000000}"/>
          </ac:spMkLst>
        </pc:spChg>
        <pc:spChg chg="mod">
          <ac:chgData name="events@consultrhino.com" userId="54196bb1-6068-4a21-9dad-ce15d2348a3c" providerId="ADAL" clId="{E644EB8C-655E-458C-AF34-E5D62546B1B9}" dt="2023-01-19T22:35:37.852" v="97" actId="207"/>
          <ac:spMkLst>
            <pc:docMk/>
            <pc:sldMk cId="511993064" sldId="283"/>
            <ac:spMk id="40" creationId="{00000000-0000-0000-0000-000000000000}"/>
          </ac:spMkLst>
        </pc:spChg>
        <pc:picChg chg="mod">
          <ac:chgData name="events@consultrhino.com" userId="54196bb1-6068-4a21-9dad-ce15d2348a3c" providerId="ADAL" clId="{E644EB8C-655E-458C-AF34-E5D62546B1B9}" dt="2023-01-19T22:35:30.370" v="94" actId="207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modSp mod modSldLayout">
        <pc:chgData name="events@consultrhino.com" userId="54196bb1-6068-4a21-9dad-ce15d2348a3c" providerId="ADAL" clId="{E644EB8C-655E-458C-AF34-E5D62546B1B9}" dt="2023-01-19T22:34:51.015" v="92" actId="207"/>
        <pc:sldMasterMkLst>
          <pc:docMk/>
          <pc:sldMasterMk cId="672340179" sldId="2147483661"/>
        </pc:sldMasterMkLst>
        <pc:spChg chg="mod">
          <ac:chgData name="events@consultrhino.com" userId="54196bb1-6068-4a21-9dad-ce15d2348a3c" providerId="ADAL" clId="{E644EB8C-655E-458C-AF34-E5D62546B1B9}" dt="2023-01-19T22:34:23.949" v="89" actId="207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events@consultrhino.com" userId="54196bb1-6068-4a21-9dad-ce15d2348a3c" providerId="ADAL" clId="{E644EB8C-655E-458C-AF34-E5D62546B1B9}" dt="2023-01-19T22:34:45.845" v="91" actId="207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events@consultrhino.com" userId="54196bb1-6068-4a21-9dad-ce15d2348a3c" providerId="ADAL" clId="{E644EB8C-655E-458C-AF34-E5D62546B1B9}" dt="2023-01-19T22:34:27.021" v="90" actId="207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events@consultrhino.com" userId="54196bb1-6068-4a21-9dad-ce15d2348a3c" providerId="ADAL" clId="{E644EB8C-655E-458C-AF34-E5D62546B1B9}" dt="2023-01-19T22:34:51.015" v="92" actId="207"/>
          <ac:spMkLst>
            <pc:docMk/>
            <pc:sldMasterMk cId="672340179" sldId="2147483661"/>
            <ac:spMk id="22" creationId="{544AF79F-6533-4D42-95FF-5723D5354831}"/>
          </ac:spMkLst>
        </pc:spChg>
        <pc:sldLayoutChg chg="addSp delSp modSp mod">
          <pc:chgData name="events@consultrhino.com" userId="54196bb1-6068-4a21-9dad-ce15d2348a3c" providerId="ADAL" clId="{E644EB8C-655E-458C-AF34-E5D62546B1B9}" dt="2023-01-19T22:33:56.322" v="88" actId="208"/>
          <pc:sldLayoutMkLst>
            <pc:docMk/>
            <pc:sldMasterMk cId="672340179" sldId="2147483661"/>
            <pc:sldLayoutMk cId="3083121004" sldId="2147483662"/>
          </pc:sldLayoutMkLst>
          <pc:spChg chg="mod">
            <ac:chgData name="events@consultrhino.com" userId="54196bb1-6068-4a21-9dad-ce15d2348a3c" providerId="ADAL" clId="{E644EB8C-655E-458C-AF34-E5D62546B1B9}" dt="2023-01-19T22:33:45.127" v="87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grpChg chg="del">
            <ac:chgData name="events@consultrhino.com" userId="54196bb1-6068-4a21-9dad-ce15d2348a3c" providerId="ADAL" clId="{E644EB8C-655E-458C-AF34-E5D62546B1B9}" dt="2023-01-19T22:29:48.253" v="73" actId="478"/>
            <ac:grpSpMkLst>
              <pc:docMk/>
              <pc:sldMasterMk cId="672340179" sldId="2147483661"/>
              <pc:sldLayoutMk cId="3083121004" sldId="2147483662"/>
              <ac:grpSpMk id="10" creationId="{4C76ED99-1C51-4ABD-2C51-593D641B9483}"/>
            </ac:grpSpMkLst>
          </pc:grpChg>
          <pc:picChg chg="add mod ord">
            <ac:chgData name="events@consultrhino.com" userId="54196bb1-6068-4a21-9dad-ce15d2348a3c" providerId="ADAL" clId="{E644EB8C-655E-458C-AF34-E5D62546B1B9}" dt="2023-01-19T22:31:12.941" v="84" actId="167"/>
            <ac:picMkLst>
              <pc:docMk/>
              <pc:sldMasterMk cId="672340179" sldId="2147483661"/>
              <pc:sldLayoutMk cId="3083121004" sldId="2147483662"/>
              <ac:picMk id="3" creationId="{10CA9980-F6CE-F70E-C698-EFEEF19BE834}"/>
            </ac:picMkLst>
          </pc:picChg>
          <pc:cxnChg chg="mod">
            <ac:chgData name="events@consultrhino.com" userId="54196bb1-6068-4a21-9dad-ce15d2348a3c" providerId="ADAL" clId="{E644EB8C-655E-458C-AF34-E5D62546B1B9}" dt="2023-01-19T22:33:56.322" v="88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2CF6BC99-DDDA-45D4-8613-792304210CF4}"/>
    <pc:docChg chg="undo custSel modSld modMainMaster">
      <pc:chgData name="Jennifer Saliba" userId="d6c11e8d-276c-4ae7-b675-19e6b445f71e" providerId="ADAL" clId="{2CF6BC99-DDDA-45D4-8613-792304210CF4}" dt="2023-01-05T21:01:05.289" v="181" actId="13926"/>
      <pc:docMkLst>
        <pc:docMk/>
      </pc:docMkLst>
      <pc:sldChg chg="delSp modSp mod">
        <pc:chgData name="Jennifer Saliba" userId="d6c11e8d-276c-4ae7-b675-19e6b445f71e" providerId="ADAL" clId="{2CF6BC99-DDDA-45D4-8613-792304210CF4}" dt="2023-01-05T21:00:52.600" v="179" actId="2711"/>
        <pc:sldMkLst>
          <pc:docMk/>
          <pc:sldMk cId="394939235" sldId="256"/>
        </pc:sldMkLst>
        <pc:spChg chg="mod">
          <ac:chgData name="Jennifer Saliba" userId="d6c11e8d-276c-4ae7-b675-19e6b445f71e" providerId="ADAL" clId="{2CF6BC99-DDDA-45D4-8613-792304210CF4}" dt="2023-01-05T21:00:52.600" v="179" actId="2711"/>
          <ac:spMkLst>
            <pc:docMk/>
            <pc:sldMk cId="394939235" sldId="256"/>
            <ac:spMk id="2" creationId="{00000000-0000-0000-0000-000000000000}"/>
          </ac:spMkLst>
        </pc:spChg>
        <pc:spChg chg="del mod">
          <ac:chgData name="Jennifer Saliba" userId="d6c11e8d-276c-4ae7-b675-19e6b445f71e" providerId="ADAL" clId="{2CF6BC99-DDDA-45D4-8613-792304210CF4}" dt="2023-01-05T20:59:19.827" v="169" actId="478"/>
          <ac:spMkLst>
            <pc:docMk/>
            <pc:sldMk cId="394939235" sldId="256"/>
            <ac:spMk id="3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8:58.387" v="138" actId="1076"/>
          <ac:spMkLst>
            <pc:docMk/>
            <pc:sldMk cId="394939235" sldId="256"/>
            <ac:spMk id="6" creationId="{779A9005-43B3-481F-AD74-2843DF640113}"/>
          </ac:spMkLst>
        </pc:spChg>
      </pc:sldChg>
      <pc:sldChg chg="addSp delSp modSp mod">
        <pc:chgData name="Jennifer Saliba" userId="d6c11e8d-276c-4ae7-b675-19e6b445f71e" providerId="ADAL" clId="{2CF6BC99-DDDA-45D4-8613-792304210CF4}" dt="2023-01-05T21:01:05.289" v="181" actId="13926"/>
        <pc:sldMkLst>
          <pc:docMk/>
          <pc:sldMk cId="2603149672" sldId="271"/>
        </pc:sldMkLst>
        <pc:spChg chg="mod">
          <ac:chgData name="Jennifer Saliba" userId="d6c11e8d-276c-4ae7-b675-19e6b445f71e" providerId="ADAL" clId="{2CF6BC99-DDDA-45D4-8613-792304210CF4}" dt="2023-01-05T20:52:07.921" v="58" actId="6549"/>
          <ac:spMkLst>
            <pc:docMk/>
            <pc:sldMk cId="2603149672" sldId="271"/>
            <ac:spMk id="2" creationId="{F3B9EE11-87B7-4CB6-8390-1F9935937C0A}"/>
          </ac:spMkLst>
        </pc:spChg>
        <pc:spChg chg="mod">
          <ac:chgData name="Jennifer Saliba" userId="d6c11e8d-276c-4ae7-b675-19e6b445f71e" providerId="ADAL" clId="{2CF6BC99-DDDA-45D4-8613-792304210CF4}" dt="2023-01-05T21:01:05.289" v="181" actId="13926"/>
          <ac:spMkLst>
            <pc:docMk/>
            <pc:sldMk cId="2603149672" sldId="271"/>
            <ac:spMk id="20" creationId="{290E60DD-12C1-4452-B15B-C71FA4DA06DD}"/>
          </ac:spMkLst>
        </pc:spChg>
        <pc:picChg chg="add mod ord">
          <ac:chgData name="Jennifer Saliba" userId="d6c11e8d-276c-4ae7-b675-19e6b445f71e" providerId="ADAL" clId="{2CF6BC99-DDDA-45D4-8613-792304210CF4}" dt="2023-01-05T20:51:50.704" v="52" actId="167"/>
          <ac:picMkLst>
            <pc:docMk/>
            <pc:sldMk cId="2603149672" sldId="271"/>
            <ac:picMk id="10" creationId="{6AE3080B-5763-BEC9-8B1D-A05E40EFE721}"/>
          </ac:picMkLst>
        </pc:picChg>
        <pc:picChg chg="add del mod">
          <ac:chgData name="Jennifer Saliba" userId="d6c11e8d-276c-4ae7-b675-19e6b445f71e" providerId="ADAL" clId="{2CF6BC99-DDDA-45D4-8613-792304210CF4}" dt="2023-01-05T20:50:53.273" v="44" actId="478"/>
          <ac:picMkLst>
            <pc:docMk/>
            <pc:sldMk cId="2603149672" sldId="271"/>
            <ac:picMk id="14" creationId="{0CE57D94-C293-97D6-8F24-BBA48FA3DFA2}"/>
          </ac:picMkLst>
        </pc:picChg>
        <pc:picChg chg="del mod">
          <ac:chgData name="Jennifer Saliba" userId="d6c11e8d-276c-4ae7-b675-19e6b445f71e" providerId="ADAL" clId="{2CF6BC99-DDDA-45D4-8613-792304210CF4}" dt="2023-01-05T20:51:52.377" v="53" actId="478"/>
          <ac:picMkLst>
            <pc:docMk/>
            <pc:sldMk cId="2603149672" sldId="271"/>
            <ac:picMk id="16" creationId="{954A5055-5FB3-43EB-A514-FD600E0F20D1}"/>
          </ac:picMkLst>
        </pc:picChg>
        <pc:picChg chg="add del">
          <ac:chgData name="Jennifer Saliba" userId="d6c11e8d-276c-4ae7-b675-19e6b445f71e" providerId="ADAL" clId="{2CF6BC99-DDDA-45D4-8613-792304210CF4}" dt="2023-01-05T20:50:52.859" v="43" actId="478"/>
          <ac:picMkLst>
            <pc:docMk/>
            <pc:sldMk cId="2603149672" sldId="271"/>
            <ac:picMk id="17" creationId="{2CF3EC8B-C6F7-03D8-F29B-E10744762F99}"/>
          </ac:picMkLst>
        </pc:picChg>
        <pc:picChg chg="add mod">
          <ac:chgData name="Jennifer Saliba" userId="d6c11e8d-276c-4ae7-b675-19e6b445f71e" providerId="ADAL" clId="{2CF6BC99-DDDA-45D4-8613-792304210CF4}" dt="2023-01-05T20:52:02.615" v="57" actId="1076"/>
          <ac:picMkLst>
            <pc:docMk/>
            <pc:sldMk cId="2603149672" sldId="271"/>
            <ac:picMk id="18" creationId="{1A64F66F-8960-046E-6E1B-DB2117F2456F}"/>
          </ac:picMkLst>
        </pc:picChg>
        <pc:picChg chg="del">
          <ac:chgData name="Jennifer Saliba" userId="d6c11e8d-276c-4ae7-b675-19e6b445f71e" providerId="ADAL" clId="{2CF6BC99-DDDA-45D4-8613-792304210CF4}" dt="2023-01-05T20:50:52.344" v="42" actId="478"/>
          <ac:picMkLst>
            <pc:docMk/>
            <pc:sldMk cId="2603149672" sldId="271"/>
            <ac:picMk id="22" creationId="{88F4798C-1645-740D-78EE-8ABAB7A4FC5A}"/>
          </ac:picMkLst>
        </pc:picChg>
        <pc:picChg chg="add mod">
          <ac:chgData name="Jennifer Saliba" userId="d6c11e8d-276c-4ae7-b675-19e6b445f71e" providerId="ADAL" clId="{2CF6BC99-DDDA-45D4-8613-792304210CF4}" dt="2023-01-05T20:51:58.552" v="56" actId="1076"/>
          <ac:picMkLst>
            <pc:docMk/>
            <pc:sldMk cId="2603149672" sldId="271"/>
            <ac:picMk id="23" creationId="{E94C83A6-26B5-FED6-7379-44F7AB490F03}"/>
          </ac:picMkLst>
        </pc:picChg>
        <pc:picChg chg="del">
          <ac:chgData name="Jennifer Saliba" userId="d6c11e8d-276c-4ae7-b675-19e6b445f71e" providerId="ADAL" clId="{2CF6BC99-DDDA-45D4-8613-792304210CF4}" dt="2023-01-05T20:50:51.447" v="41" actId="478"/>
          <ac:picMkLst>
            <pc:docMk/>
            <pc:sldMk cId="2603149672" sldId="271"/>
            <ac:picMk id="24" creationId="{01B78B7D-124B-B509-E5FA-E13FE9FEBB37}"/>
          </ac:picMkLst>
        </pc:picChg>
        <pc:picChg chg="add del">
          <ac:chgData name="Jennifer Saliba" userId="d6c11e8d-276c-4ae7-b675-19e6b445f71e" providerId="ADAL" clId="{2CF6BC99-DDDA-45D4-8613-792304210CF4}" dt="2023-01-05T20:51:55.210" v="55" actId="478"/>
          <ac:picMkLst>
            <pc:docMk/>
            <pc:sldMk cId="2603149672" sldId="271"/>
            <ac:picMk id="27" creationId="{64DE2270-F138-7DB7-6E7B-C70D35A54E3D}"/>
          </ac:picMkLst>
        </pc:picChg>
        <pc:picChg chg="add del">
          <ac:chgData name="Jennifer Saliba" userId="d6c11e8d-276c-4ae7-b675-19e6b445f71e" providerId="ADAL" clId="{2CF6BC99-DDDA-45D4-8613-792304210CF4}" dt="2023-01-05T20:51:53.863" v="54" actId="478"/>
          <ac:picMkLst>
            <pc:docMk/>
            <pc:sldMk cId="2603149672" sldId="271"/>
            <ac:picMk id="29" creationId="{488E406E-16EB-04DA-4BDF-E71B0D8DD3BC}"/>
          </ac:picMkLst>
        </pc:picChg>
      </pc:sldChg>
      <pc:sldChg chg="modSp mod">
        <pc:chgData name="Jennifer Saliba" userId="d6c11e8d-276c-4ae7-b675-19e6b445f71e" providerId="ADAL" clId="{2CF6BC99-DDDA-45D4-8613-792304210CF4}" dt="2023-01-05T20:54:23.850" v="105" actId="20577"/>
        <pc:sldMkLst>
          <pc:docMk/>
          <pc:sldMk cId="3501740963" sldId="278"/>
        </pc:sldMkLst>
        <pc:spChg chg="mod">
          <ac:chgData name="Jennifer Saliba" userId="d6c11e8d-276c-4ae7-b675-19e6b445f71e" providerId="ADAL" clId="{2CF6BC99-DDDA-45D4-8613-792304210CF4}" dt="2023-01-05T20:54:23.850" v="105" actId="20577"/>
          <ac:spMkLst>
            <pc:docMk/>
            <pc:sldMk cId="3501740963" sldId="278"/>
            <ac:spMk id="3" creationId="{A0578747-3913-4804-8A5C-E4B461D3927A}"/>
          </ac:spMkLst>
        </pc:spChg>
      </pc:sldChg>
      <pc:sldChg chg="delSp modSp mod">
        <pc:chgData name="Jennifer Saliba" userId="d6c11e8d-276c-4ae7-b675-19e6b445f71e" providerId="ADAL" clId="{2CF6BC99-DDDA-45D4-8613-792304210CF4}" dt="2023-01-05T20:57:14.005" v="133" actId="207"/>
        <pc:sldMkLst>
          <pc:docMk/>
          <pc:sldMk cId="511993064" sldId="283"/>
        </pc:sldMkLst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26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27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29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6:02.245" v="124" actId="165"/>
          <ac:spMkLst>
            <pc:docMk/>
            <pc:sldMk cId="511993064" sldId="283"/>
            <ac:spMk id="30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33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34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39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0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3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4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5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6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7" creationId="{00000000-0000-0000-0000-000000000000}"/>
          </ac:spMkLst>
        </pc:spChg>
        <pc:spChg chg="mod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8" creationId="{00000000-0000-0000-0000-000000000000}"/>
          </ac:spMkLst>
        </pc:spChg>
        <pc:spChg chg="mod topLvl">
          <ac:chgData name="Jennifer Saliba" userId="d6c11e8d-276c-4ae7-b675-19e6b445f71e" providerId="ADAL" clId="{2CF6BC99-DDDA-45D4-8613-792304210CF4}" dt="2023-01-05T20:55:55.705" v="123" actId="165"/>
          <ac:spMkLst>
            <pc:docMk/>
            <pc:sldMk cId="511993064" sldId="283"/>
            <ac:spMk id="49" creationId="{00000000-0000-0000-0000-000000000000}"/>
          </ac:spMkLst>
        </pc:spChg>
        <pc:grpChg chg="del">
          <ac:chgData name="Jennifer Saliba" userId="d6c11e8d-276c-4ae7-b675-19e6b445f71e" providerId="ADAL" clId="{2CF6BC99-DDDA-45D4-8613-792304210CF4}" dt="2023-01-05T20:55:55.705" v="123" actId="165"/>
          <ac:grpSpMkLst>
            <pc:docMk/>
            <pc:sldMk cId="511993064" sldId="283"/>
            <ac:grpSpMk id="4" creationId="{B0EC75F0-CAE5-9BA7-A41F-69A60695C8AD}"/>
          </ac:grpSpMkLst>
        </pc:grpChg>
        <pc:grpChg chg="del mod topLvl">
          <ac:chgData name="Jennifer Saliba" userId="d6c11e8d-276c-4ae7-b675-19e6b445f71e" providerId="ADAL" clId="{2CF6BC99-DDDA-45D4-8613-792304210CF4}" dt="2023-01-05T20:56:02.245" v="124" actId="165"/>
          <ac:grpSpMkLst>
            <pc:docMk/>
            <pc:sldMk cId="511993064" sldId="283"/>
            <ac:grpSpMk id="41" creationId="{00000000-0000-0000-0000-000000000000}"/>
          </ac:grpSpMkLst>
        </pc:grpChg>
        <pc:grpChg chg="mod topLvl">
          <ac:chgData name="Jennifer Saliba" userId="d6c11e8d-276c-4ae7-b675-19e6b445f71e" providerId="ADAL" clId="{2CF6BC99-DDDA-45D4-8613-792304210CF4}" dt="2023-01-05T20:55:55.705" v="123" actId="165"/>
          <ac:grpSpMkLst>
            <pc:docMk/>
            <pc:sldMk cId="511993064" sldId="283"/>
            <ac:grpSpMk id="42" creationId="{00000000-0000-0000-0000-000000000000}"/>
          </ac:grpSpMkLst>
        </pc:grpChg>
        <pc:picChg chg="mod topLvl">
          <ac:chgData name="Jennifer Saliba" userId="d6c11e8d-276c-4ae7-b675-19e6b445f71e" providerId="ADAL" clId="{2CF6BC99-DDDA-45D4-8613-792304210CF4}" dt="2023-01-05T20:57:14.005" v="133" actId="207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modSp mod modSldLayout">
        <pc:chgData name="Jennifer Saliba" userId="d6c11e8d-276c-4ae7-b675-19e6b445f71e" providerId="ADAL" clId="{2CF6BC99-DDDA-45D4-8613-792304210CF4}" dt="2023-01-05T20:49:20.500" v="30" actId="207"/>
        <pc:sldMasterMkLst>
          <pc:docMk/>
          <pc:sldMasterMk cId="672340179" sldId="2147483661"/>
        </pc:sldMasterMkLst>
        <pc:spChg chg="mod">
          <ac:chgData name="Jennifer Saliba" userId="d6c11e8d-276c-4ae7-b675-19e6b445f71e" providerId="ADAL" clId="{2CF6BC99-DDDA-45D4-8613-792304210CF4}" dt="2023-01-05T20:49:09.956" v="27" actId="207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Jennifer Saliba" userId="d6c11e8d-276c-4ae7-b675-19e6b445f71e" providerId="ADAL" clId="{2CF6BC99-DDDA-45D4-8613-792304210CF4}" dt="2023-01-05T20:49:17.975" v="29" actId="207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Jennifer Saliba" userId="d6c11e8d-276c-4ae7-b675-19e6b445f71e" providerId="ADAL" clId="{2CF6BC99-DDDA-45D4-8613-792304210CF4}" dt="2023-01-05T20:49:12.573" v="28" actId="207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Jennifer Saliba" userId="d6c11e8d-276c-4ae7-b675-19e6b445f71e" providerId="ADAL" clId="{2CF6BC99-DDDA-45D4-8613-792304210CF4}" dt="2023-01-05T20:49:20.500" v="30" actId="207"/>
          <ac:spMkLst>
            <pc:docMk/>
            <pc:sldMasterMk cId="672340179" sldId="2147483661"/>
            <ac:spMk id="22" creationId="{544AF79F-6533-4D42-95FF-5723D5354831}"/>
          </ac:spMkLst>
        </pc:spChg>
        <pc:sldLayoutChg chg="addSp delSp modSp mod">
          <pc:chgData name="Jennifer Saliba" userId="d6c11e8d-276c-4ae7-b675-19e6b445f71e" providerId="ADAL" clId="{2CF6BC99-DDDA-45D4-8613-792304210CF4}" dt="2023-01-05T20:48:47.350" v="26" actId="208"/>
          <pc:sldLayoutMkLst>
            <pc:docMk/>
            <pc:sldMasterMk cId="672340179" sldId="2147483661"/>
            <pc:sldLayoutMk cId="3083121004" sldId="2147483662"/>
          </pc:sldLayoutMkLst>
          <pc:spChg chg="add mod">
            <ac:chgData name="Jennifer Saliba" userId="d6c11e8d-276c-4ae7-b675-19e6b445f71e" providerId="ADAL" clId="{2CF6BC99-DDDA-45D4-8613-792304210CF4}" dt="2023-01-05T20:46:49.439" v="18" actId="164"/>
            <ac:spMkLst>
              <pc:docMk/>
              <pc:sldMasterMk cId="672340179" sldId="2147483661"/>
              <pc:sldLayoutMk cId="3083121004" sldId="2147483662"/>
              <ac:spMk id="5" creationId="{E5EA5912-9691-1109-1780-8A7DB68C36C3}"/>
            </ac:spMkLst>
          </pc:spChg>
          <pc:spChg chg="mod ord">
            <ac:chgData name="Jennifer Saliba" userId="d6c11e8d-276c-4ae7-b675-19e6b445f71e" providerId="ADAL" clId="{2CF6BC99-DDDA-45D4-8613-792304210CF4}" dt="2023-01-05T20:48:19.636" v="24" actId="16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grpChg chg="add mod">
            <ac:chgData name="Jennifer Saliba" userId="d6c11e8d-276c-4ae7-b675-19e6b445f71e" providerId="ADAL" clId="{2CF6BC99-DDDA-45D4-8613-792304210CF4}" dt="2023-01-05T20:46:54.376" v="19" actId="164"/>
            <ac:grpSpMkLst>
              <pc:docMk/>
              <pc:sldMasterMk cId="672340179" sldId="2147483661"/>
              <pc:sldLayoutMk cId="3083121004" sldId="2147483662"/>
              <ac:grpSpMk id="9" creationId="{A99E6F87-3E2B-01FA-34A2-37182C4AB06E}"/>
            </ac:grpSpMkLst>
          </pc:grpChg>
          <pc:grpChg chg="add mod ord">
            <ac:chgData name="Jennifer Saliba" userId="d6c11e8d-276c-4ae7-b675-19e6b445f71e" providerId="ADAL" clId="{2CF6BC99-DDDA-45D4-8613-792304210CF4}" dt="2023-01-05T20:46:59.660" v="20" actId="167"/>
            <ac:grpSpMkLst>
              <pc:docMk/>
              <pc:sldMasterMk cId="672340179" sldId="2147483661"/>
              <pc:sldLayoutMk cId="3083121004" sldId="2147483662"/>
              <ac:grpSpMk id="10" creationId="{4C76ED99-1C51-4ABD-2C51-593D641B9483}"/>
            </ac:grpSpMkLst>
          </pc:grpChg>
          <pc:picChg chg="del">
            <ac:chgData name="Jennifer Saliba" userId="d6c11e8d-276c-4ae7-b675-19e6b445f71e" providerId="ADAL" clId="{2CF6BC99-DDDA-45D4-8613-792304210CF4}" dt="2023-01-05T20:43:57.803" v="0" actId="478"/>
            <ac:picMkLst>
              <pc:docMk/>
              <pc:sldMasterMk cId="672340179" sldId="2147483661"/>
              <pc:sldLayoutMk cId="3083121004" sldId="2147483662"/>
              <ac:picMk id="3" creationId="{E48F698B-E99D-A37F-6271-C6AF48DC5F5A}"/>
            </ac:picMkLst>
          </pc:picChg>
          <pc:picChg chg="add mod modCrop">
            <ac:chgData name="Jennifer Saliba" userId="d6c11e8d-276c-4ae7-b675-19e6b445f71e" providerId="ADAL" clId="{2CF6BC99-DDDA-45D4-8613-792304210CF4}" dt="2023-01-05T20:46:49.439" v="18" actId="164"/>
            <ac:picMkLst>
              <pc:docMk/>
              <pc:sldMasterMk cId="672340179" sldId="2147483661"/>
              <pc:sldLayoutMk cId="3083121004" sldId="2147483662"/>
              <ac:picMk id="4" creationId="{402D71F6-0F16-C9C6-D6C0-C38098227AB7}"/>
            </ac:picMkLst>
          </pc:picChg>
          <pc:picChg chg="add mod">
            <ac:chgData name="Jennifer Saliba" userId="d6c11e8d-276c-4ae7-b675-19e6b445f71e" providerId="ADAL" clId="{2CF6BC99-DDDA-45D4-8613-792304210CF4}" dt="2023-01-05T20:46:54.376" v="19" actId="164"/>
            <ac:picMkLst>
              <pc:docMk/>
              <pc:sldMasterMk cId="672340179" sldId="2147483661"/>
              <pc:sldLayoutMk cId="3083121004" sldId="2147483662"/>
              <ac:picMk id="8" creationId="{F64050C8-2D40-36EC-7024-B11C43772B41}"/>
            </ac:picMkLst>
          </pc:picChg>
          <pc:cxnChg chg="mod">
            <ac:chgData name="Jennifer Saliba" userId="d6c11e8d-276c-4ae7-b675-19e6b445f71e" providerId="ADAL" clId="{2CF6BC99-DDDA-45D4-8613-792304210CF4}" dt="2023-01-05T20:48:47.350" v="26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657BAB14-2DED-47F9-BD66-C44F3F66F5C9}"/>
    <pc:docChg chg="undo custSel modSld modMainMaster">
      <pc:chgData name="Jennifer Saliba" userId="d6c11e8d-276c-4ae7-b675-19e6b445f71e" providerId="ADAL" clId="{657BAB14-2DED-47F9-BD66-C44F3F66F5C9}" dt="2022-06-11T23:19:50.886" v="554" actId="6549"/>
      <pc:docMkLst>
        <pc:docMk/>
      </pc:docMkLst>
      <pc:sldChg chg="modSp mod">
        <pc:chgData name="Jennifer Saliba" userId="d6c11e8d-276c-4ae7-b675-19e6b445f71e" providerId="ADAL" clId="{657BAB14-2DED-47F9-BD66-C44F3F66F5C9}" dt="2022-06-11T23:04:03.875" v="311" actId="113"/>
        <pc:sldMkLst>
          <pc:docMk/>
          <pc:sldMk cId="394939235" sldId="256"/>
        </pc:sldMkLst>
        <pc:spChg chg="mod">
          <ac:chgData name="Jennifer Saliba" userId="d6c11e8d-276c-4ae7-b675-19e6b445f71e" providerId="ADAL" clId="{657BAB14-2DED-47F9-BD66-C44F3F66F5C9}" dt="2022-06-11T23:04:03.875" v="311" actId="113"/>
          <ac:spMkLst>
            <pc:docMk/>
            <pc:sldMk cId="394939235" sldId="256"/>
            <ac:spMk id="2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02:21.417" v="285" actId="27636"/>
          <ac:spMkLst>
            <pc:docMk/>
            <pc:sldMk cId="394939235" sldId="256"/>
            <ac:spMk id="3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03:15.709" v="298" actId="20577"/>
          <ac:spMkLst>
            <pc:docMk/>
            <pc:sldMk cId="394939235" sldId="256"/>
            <ac:spMk id="6" creationId="{779A9005-43B3-481F-AD74-2843DF640113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9:50.886" v="554" actId="6549"/>
        <pc:sldMkLst>
          <pc:docMk/>
          <pc:sldMk cId="2603149672" sldId="271"/>
        </pc:sldMkLst>
        <pc:spChg chg="mod">
          <ac:chgData name="Jennifer Saliba" userId="d6c11e8d-276c-4ae7-b675-19e6b445f71e" providerId="ADAL" clId="{657BAB14-2DED-47F9-BD66-C44F3F66F5C9}" dt="2022-06-11T23:03:32.446" v="305" actId="1076"/>
          <ac:spMkLst>
            <pc:docMk/>
            <pc:sldMk cId="2603149672" sldId="271"/>
            <ac:spMk id="2" creationId="{F3B9EE11-87B7-4CB6-8390-1F9935937C0A}"/>
          </ac:spMkLst>
        </pc:spChg>
        <pc:spChg chg="mod topLvl">
          <ac:chgData name="Jennifer Saliba" userId="d6c11e8d-276c-4ae7-b675-19e6b445f71e" providerId="ADAL" clId="{657BAB14-2DED-47F9-BD66-C44F3F66F5C9}" dt="2022-02-23T06:25:57.684" v="3" actId="207"/>
          <ac:spMkLst>
            <pc:docMk/>
            <pc:sldMk cId="2603149672" sldId="271"/>
            <ac:spMk id="3" creationId="{81949CB2-FF12-4FF1-A43F-B8DCFD8A4691}"/>
          </ac:spMkLst>
        </pc:spChg>
        <pc:spChg chg="mod topLvl">
          <ac:chgData name="Jennifer Saliba" userId="d6c11e8d-276c-4ae7-b675-19e6b445f71e" providerId="ADAL" clId="{657BAB14-2DED-47F9-BD66-C44F3F66F5C9}" dt="2022-02-23T06:26:07.681" v="4" actId="207"/>
          <ac:spMkLst>
            <pc:docMk/>
            <pc:sldMk cId="2603149672" sldId="271"/>
            <ac:spMk id="4" creationId="{9DBDEEAE-43C1-483B-9D9A-EFBD5CEF92F7}"/>
          </ac:spMkLst>
        </pc:spChg>
        <pc:spChg chg="del mod topLvl">
          <ac:chgData name="Jennifer Saliba" userId="d6c11e8d-276c-4ae7-b675-19e6b445f71e" providerId="ADAL" clId="{657BAB14-2DED-47F9-BD66-C44F3F66F5C9}" dt="2022-02-23T06:26:21.724" v="5" actId="478"/>
          <ac:spMkLst>
            <pc:docMk/>
            <pc:sldMk cId="2603149672" sldId="271"/>
            <ac:spMk id="5" creationId="{6529EB8A-C5AD-4E09-B43F-CE07AECBA06F}"/>
          </ac:spMkLst>
        </pc:spChg>
        <pc:spChg chg="add del mod">
          <ac:chgData name="Jennifer Saliba" userId="d6c11e8d-276c-4ae7-b675-19e6b445f71e" providerId="ADAL" clId="{657BAB14-2DED-47F9-BD66-C44F3F66F5C9}" dt="2022-06-11T23:13:23.410" v="456" actId="478"/>
          <ac:spMkLst>
            <pc:docMk/>
            <pc:sldMk cId="2603149672" sldId="271"/>
            <ac:spMk id="5" creationId="{7744A4C0-A242-F5F9-5BBD-60DB35E4C6CA}"/>
          </ac:spMkLst>
        </pc:spChg>
        <pc:spChg chg="add del mod topLvl">
          <ac:chgData name="Jennifer Saliba" userId="d6c11e8d-276c-4ae7-b675-19e6b445f71e" providerId="ADAL" clId="{657BAB14-2DED-47F9-BD66-C44F3F66F5C9}" dt="2022-06-11T23:08:17.726" v="377" actId="207"/>
          <ac:spMkLst>
            <pc:docMk/>
            <pc:sldMk cId="2603149672" sldId="271"/>
            <ac:spMk id="6" creationId="{840E06E2-B434-4D5B-A687-D3492B5A3A0D}"/>
          </ac:spMkLst>
        </pc:spChg>
        <pc:spChg chg="mod topLvl">
          <ac:chgData name="Jennifer Saliba" userId="d6c11e8d-276c-4ae7-b675-19e6b445f71e" providerId="ADAL" clId="{657BAB14-2DED-47F9-BD66-C44F3F66F5C9}" dt="2022-02-23T06:26:42.958" v="9" actId="1076"/>
          <ac:spMkLst>
            <pc:docMk/>
            <pc:sldMk cId="2603149672" sldId="271"/>
            <ac:spMk id="7" creationId="{8A4D3FBF-2432-4C8F-8946-DF68FD4127CE}"/>
          </ac:spMkLst>
        </pc:spChg>
        <pc:spChg chg="mod topLvl">
          <ac:chgData name="Jennifer Saliba" userId="d6c11e8d-276c-4ae7-b675-19e6b445f71e" providerId="ADAL" clId="{657BAB14-2DED-47F9-BD66-C44F3F66F5C9}" dt="2022-02-23T06:30:20.299" v="43" actId="20577"/>
          <ac:spMkLst>
            <pc:docMk/>
            <pc:sldMk cId="2603149672" sldId="271"/>
            <ac:spMk id="8" creationId="{C79DC078-E772-472B-98C6-3A3518929C12}"/>
          </ac:spMkLst>
        </pc:spChg>
        <pc:spChg chg="mod topLvl">
          <ac:chgData name="Jennifer Saliba" userId="d6c11e8d-276c-4ae7-b675-19e6b445f71e" providerId="ADAL" clId="{657BAB14-2DED-47F9-BD66-C44F3F66F5C9}" dt="2022-02-23T06:30:53.980" v="66" actId="6549"/>
          <ac:spMkLst>
            <pc:docMk/>
            <pc:sldMk cId="2603149672" sldId="271"/>
            <ac:spMk id="9" creationId="{6904D8F7-4DC1-47CE-89C7-FC58C6D1C20F}"/>
          </ac:spMkLst>
        </pc:spChg>
        <pc:spChg chg="del mod topLvl">
          <ac:chgData name="Jennifer Saliba" userId="d6c11e8d-276c-4ae7-b675-19e6b445f71e" providerId="ADAL" clId="{657BAB14-2DED-47F9-BD66-C44F3F66F5C9}" dt="2022-02-23T06:26:23.239" v="6" actId="478"/>
          <ac:spMkLst>
            <pc:docMk/>
            <pc:sldMk cId="2603149672" sldId="271"/>
            <ac:spMk id="10" creationId="{335E3913-9293-4997-87E2-1EDF47F04EB2}"/>
          </ac:spMkLst>
        </pc:spChg>
        <pc:spChg chg="mod topLvl">
          <ac:chgData name="Jennifer Saliba" userId="d6c11e8d-276c-4ae7-b675-19e6b445f71e" providerId="ADAL" clId="{657BAB14-2DED-47F9-BD66-C44F3F66F5C9}" dt="2022-06-11T23:19:50.886" v="554" actId="6549"/>
          <ac:spMkLst>
            <pc:docMk/>
            <pc:sldMk cId="2603149672" sldId="271"/>
            <ac:spMk id="11" creationId="{8A00BB32-DDB3-4707-B199-3CBD04BDCAA0}"/>
          </ac:spMkLst>
        </pc:spChg>
        <pc:spChg chg="mod topLvl">
          <ac:chgData name="Jennifer Saliba" userId="d6c11e8d-276c-4ae7-b675-19e6b445f71e" providerId="ADAL" clId="{657BAB14-2DED-47F9-BD66-C44F3F66F5C9}" dt="2022-06-11T23:09:08.853" v="404" actId="1076"/>
          <ac:spMkLst>
            <pc:docMk/>
            <pc:sldMk cId="2603149672" sldId="271"/>
            <ac:spMk id="12" creationId="{DF47232E-8830-4EF8-A203-B142B7DCAB34}"/>
          </ac:spMkLst>
        </pc:spChg>
        <pc:spChg chg="mod topLvl">
          <ac:chgData name="Jennifer Saliba" userId="d6c11e8d-276c-4ae7-b675-19e6b445f71e" providerId="ADAL" clId="{657BAB14-2DED-47F9-BD66-C44F3F66F5C9}" dt="2022-06-11T23:09:34.832" v="425" actId="6549"/>
          <ac:spMkLst>
            <pc:docMk/>
            <pc:sldMk cId="2603149672" sldId="271"/>
            <ac:spMk id="20" creationId="{290E60DD-12C1-4452-B15B-C71FA4DA06DD}"/>
          </ac:spMkLst>
        </pc:spChg>
        <pc:grpChg chg="del">
          <ac:chgData name="Jennifer Saliba" userId="d6c11e8d-276c-4ae7-b675-19e6b445f71e" providerId="ADAL" clId="{657BAB14-2DED-47F9-BD66-C44F3F66F5C9}" dt="2022-02-23T06:25:47.098" v="2" actId="165"/>
          <ac:grpSpMkLst>
            <pc:docMk/>
            <pc:sldMk cId="2603149672" sldId="271"/>
            <ac:grpSpMk id="15" creationId="{00000000-0000-0000-0000-000000000000}"/>
          </ac:grpSpMkLst>
        </pc:grpChg>
        <pc:picChg chg="add mod">
          <ac:chgData name="Jennifer Saliba" userId="d6c11e8d-276c-4ae7-b675-19e6b445f71e" providerId="ADAL" clId="{657BAB14-2DED-47F9-BD66-C44F3F66F5C9}" dt="2022-06-11T23:07:28.967" v="372" actId="1076"/>
          <ac:picMkLst>
            <pc:docMk/>
            <pc:sldMk cId="2603149672" sldId="271"/>
            <ac:picMk id="14" creationId="{0CE57D94-C293-97D6-8F24-BBA48FA3DFA2}"/>
          </ac:picMkLst>
        </pc:picChg>
        <pc:picChg chg="add mod">
          <ac:chgData name="Jennifer Saliba" userId="d6c11e8d-276c-4ae7-b675-19e6b445f71e" providerId="ADAL" clId="{657BAB14-2DED-47F9-BD66-C44F3F66F5C9}" dt="2022-02-23T06:27:04.166" v="12" actId="14100"/>
          <ac:picMkLst>
            <pc:docMk/>
            <pc:sldMk cId="2603149672" sldId="271"/>
            <ac:picMk id="16" creationId="{954A5055-5FB3-43EB-A514-FD600E0F20D1}"/>
          </ac:picMkLst>
        </pc:picChg>
        <pc:picChg chg="add mod">
          <ac:chgData name="Jennifer Saliba" userId="d6c11e8d-276c-4ae7-b675-19e6b445f71e" providerId="ADAL" clId="{657BAB14-2DED-47F9-BD66-C44F3F66F5C9}" dt="2022-06-11T23:07:05.366" v="368" actId="1035"/>
          <ac:picMkLst>
            <pc:docMk/>
            <pc:sldMk cId="2603149672" sldId="271"/>
            <ac:picMk id="17" creationId="{2CF3EC8B-C6F7-03D8-F29B-E10744762F99}"/>
          </ac:picMkLst>
        </pc:picChg>
        <pc:picChg chg="del">
          <ac:chgData name="Jennifer Saliba" userId="d6c11e8d-276c-4ae7-b675-19e6b445f71e" providerId="ADAL" clId="{657BAB14-2DED-47F9-BD66-C44F3F66F5C9}" dt="2022-06-11T23:03:39.871" v="307" actId="478"/>
          <ac:picMkLst>
            <pc:docMk/>
            <pc:sldMk cId="2603149672" sldId="271"/>
            <ac:picMk id="21" creationId="{FD9A78C1-34B8-4397-885E-B779498F5812}"/>
          </ac:picMkLst>
        </pc:picChg>
        <pc:picChg chg="add mod">
          <ac:chgData name="Jennifer Saliba" userId="d6c11e8d-276c-4ae7-b675-19e6b445f71e" providerId="ADAL" clId="{657BAB14-2DED-47F9-BD66-C44F3F66F5C9}" dt="2022-06-11T23:07:05.366" v="368" actId="1035"/>
          <ac:picMkLst>
            <pc:docMk/>
            <pc:sldMk cId="2603149672" sldId="271"/>
            <ac:picMk id="22" creationId="{88F4798C-1645-740D-78EE-8ABAB7A4FC5A}"/>
          </ac:picMkLst>
        </pc:picChg>
        <pc:picChg chg="add mod">
          <ac:chgData name="Jennifer Saliba" userId="d6c11e8d-276c-4ae7-b675-19e6b445f71e" providerId="ADAL" clId="{657BAB14-2DED-47F9-BD66-C44F3F66F5C9}" dt="2022-06-11T23:07:05.366" v="368" actId="1035"/>
          <ac:picMkLst>
            <pc:docMk/>
            <pc:sldMk cId="2603149672" sldId="271"/>
            <ac:picMk id="24" creationId="{01B78B7D-124B-B509-E5FA-E13FE9FEBB37}"/>
          </ac:picMkLst>
        </pc:picChg>
        <pc:picChg chg="del">
          <ac:chgData name="Jennifer Saliba" userId="d6c11e8d-276c-4ae7-b675-19e6b445f71e" providerId="ADAL" clId="{657BAB14-2DED-47F9-BD66-C44F3F66F5C9}" dt="2022-02-23T06:26:49.358" v="10" actId="478"/>
          <ac:picMkLst>
            <pc:docMk/>
            <pc:sldMk cId="2603149672" sldId="271"/>
            <ac:picMk id="24" creationId="{70AB04A2-D95C-4D98-851A-254D42A7D87B}"/>
          </ac:picMkLst>
        </pc:picChg>
        <pc:picChg chg="del">
          <ac:chgData name="Jennifer Saliba" userId="d6c11e8d-276c-4ae7-b675-19e6b445f71e" providerId="ADAL" clId="{657BAB14-2DED-47F9-BD66-C44F3F66F5C9}" dt="2022-06-11T23:03:37.036" v="306" actId="478"/>
          <ac:picMkLst>
            <pc:docMk/>
            <pc:sldMk cId="2603149672" sldId="271"/>
            <ac:picMk id="26" creationId="{07AD68C9-DE49-483F-A2D4-BA47E9AF3D82}"/>
          </ac:picMkLst>
        </pc:picChg>
        <pc:picChg chg="add mod">
          <ac:chgData name="Jennifer Saliba" userId="d6c11e8d-276c-4ae7-b675-19e6b445f71e" providerId="ADAL" clId="{657BAB14-2DED-47F9-BD66-C44F3F66F5C9}" dt="2022-06-11T23:07:37.290" v="374" actId="1076"/>
          <ac:picMkLst>
            <pc:docMk/>
            <pc:sldMk cId="2603149672" sldId="271"/>
            <ac:picMk id="27" creationId="{64DE2270-F138-7DB7-6E7B-C70D35A54E3D}"/>
          </ac:picMkLst>
        </pc:picChg>
        <pc:picChg chg="add mod">
          <ac:chgData name="Jennifer Saliba" userId="d6c11e8d-276c-4ae7-b675-19e6b445f71e" providerId="ADAL" clId="{657BAB14-2DED-47F9-BD66-C44F3F66F5C9}" dt="2022-06-11T23:07:39.929" v="375" actId="1076"/>
          <ac:picMkLst>
            <pc:docMk/>
            <pc:sldMk cId="2603149672" sldId="271"/>
            <ac:picMk id="29" creationId="{488E406E-16EB-04DA-4BDF-E71B0D8DD3BC}"/>
          </ac:picMkLst>
        </pc:picChg>
      </pc:sldChg>
      <pc:sldChg chg="addSp delSp modSp mod">
        <pc:chgData name="Jennifer Saliba" userId="d6c11e8d-276c-4ae7-b675-19e6b445f71e" providerId="ADAL" clId="{657BAB14-2DED-47F9-BD66-C44F3F66F5C9}" dt="2022-06-11T23:16:15.635" v="478" actId="12"/>
        <pc:sldMkLst>
          <pc:docMk/>
          <pc:sldMk cId="2268413929" sldId="272"/>
        </pc:sldMkLst>
        <pc:spChg chg="mod">
          <ac:chgData name="Jennifer Saliba" userId="d6c11e8d-276c-4ae7-b675-19e6b445f71e" providerId="ADAL" clId="{657BAB14-2DED-47F9-BD66-C44F3F66F5C9}" dt="2022-06-11T23:16:15.635" v="478" actId="12"/>
          <ac:spMkLst>
            <pc:docMk/>
            <pc:sldMk cId="2268413929" sldId="272"/>
            <ac:spMk id="3" creationId="{A0578747-3913-4804-8A5C-E4B461D3927A}"/>
          </ac:spMkLst>
        </pc:spChg>
        <pc:spChg chg="del">
          <ac:chgData name="Jennifer Saliba" userId="d6c11e8d-276c-4ae7-b675-19e6b445f71e" providerId="ADAL" clId="{657BAB14-2DED-47F9-BD66-C44F3F66F5C9}" dt="2022-06-11T23:13:56.533" v="460" actId="478"/>
          <ac:spMkLst>
            <pc:docMk/>
            <pc:sldMk cId="2268413929" sldId="272"/>
            <ac:spMk id="5" creationId="{67B29A01-B042-497C-B864-514CA9F1BED4}"/>
          </ac:spMkLst>
        </pc:spChg>
        <pc:spChg chg="add mod">
          <ac:chgData name="Jennifer Saliba" userId="d6c11e8d-276c-4ae7-b675-19e6b445f71e" providerId="ADAL" clId="{657BAB14-2DED-47F9-BD66-C44F3F66F5C9}" dt="2022-06-11T23:13:56.941" v="461"/>
          <ac:spMkLst>
            <pc:docMk/>
            <pc:sldMk cId="2268413929" sldId="272"/>
            <ac:spMk id="6" creationId="{3638538C-F430-EE3B-A8D8-D0BF26ADAAEC}"/>
          </ac:spMkLst>
        </pc:spChg>
      </pc:sldChg>
      <pc:sldChg chg="modSp mod">
        <pc:chgData name="Jennifer Saliba" userId="d6c11e8d-276c-4ae7-b675-19e6b445f71e" providerId="ADAL" clId="{657BAB14-2DED-47F9-BD66-C44F3F66F5C9}" dt="2022-06-11T23:11:43.486" v="436" actId="12"/>
        <pc:sldMkLst>
          <pc:docMk/>
          <pc:sldMk cId="3466940348" sldId="273"/>
        </pc:sldMkLst>
        <pc:spChg chg="mod">
          <ac:chgData name="Jennifer Saliba" userId="d6c11e8d-276c-4ae7-b675-19e6b445f71e" providerId="ADAL" clId="{657BAB14-2DED-47F9-BD66-C44F3F66F5C9}" dt="2022-06-11T23:11:43.486" v="436" actId="12"/>
          <ac:spMkLst>
            <pc:docMk/>
            <pc:sldMk cId="3466940348" sldId="273"/>
            <ac:spMk id="3" creationId="{A0578747-3913-4804-8A5C-E4B461D3927A}"/>
          </ac:spMkLst>
        </pc:spChg>
      </pc:sldChg>
      <pc:sldChg chg="modSp mod">
        <pc:chgData name="Jennifer Saliba" userId="d6c11e8d-276c-4ae7-b675-19e6b445f71e" providerId="ADAL" clId="{657BAB14-2DED-47F9-BD66-C44F3F66F5C9}" dt="2022-06-11T23:11:26.400" v="433" actId="5793"/>
        <pc:sldMkLst>
          <pc:docMk/>
          <pc:sldMk cId="1320702109" sldId="274"/>
        </pc:sldMkLst>
        <pc:spChg chg="mod">
          <ac:chgData name="Jennifer Saliba" userId="d6c11e8d-276c-4ae7-b675-19e6b445f71e" providerId="ADAL" clId="{657BAB14-2DED-47F9-BD66-C44F3F66F5C9}" dt="2022-06-11T23:11:26.400" v="433" actId="5793"/>
          <ac:spMkLst>
            <pc:docMk/>
            <pc:sldMk cId="1320702109" sldId="274"/>
            <ac:spMk id="3" creationId="{A0578747-3913-4804-8A5C-E4B461D3927A}"/>
          </ac:spMkLst>
        </pc:spChg>
      </pc:sldChg>
      <pc:sldChg chg="modSp mod">
        <pc:chgData name="Jennifer Saliba" userId="d6c11e8d-276c-4ae7-b675-19e6b445f71e" providerId="ADAL" clId="{657BAB14-2DED-47F9-BD66-C44F3F66F5C9}" dt="2022-06-11T23:11:59.230" v="438" actId="12"/>
        <pc:sldMkLst>
          <pc:docMk/>
          <pc:sldMk cId="3487702184" sldId="275"/>
        </pc:sldMkLst>
        <pc:spChg chg="mod">
          <ac:chgData name="Jennifer Saliba" userId="d6c11e8d-276c-4ae7-b675-19e6b445f71e" providerId="ADAL" clId="{657BAB14-2DED-47F9-BD66-C44F3F66F5C9}" dt="2022-06-11T23:11:59.230" v="438" actId="12"/>
          <ac:spMkLst>
            <pc:docMk/>
            <pc:sldMk cId="3487702184" sldId="275"/>
            <ac:spMk id="3" creationId="{A0578747-3913-4804-8A5C-E4B461D3927A}"/>
          </ac:spMkLst>
        </pc:spChg>
      </pc:sldChg>
      <pc:sldChg chg="modSp mod">
        <pc:chgData name="Jennifer Saliba" userId="d6c11e8d-276c-4ae7-b675-19e6b445f71e" providerId="ADAL" clId="{657BAB14-2DED-47F9-BD66-C44F3F66F5C9}" dt="2022-06-11T23:12:21.962" v="454" actId="6549"/>
        <pc:sldMkLst>
          <pc:docMk/>
          <pc:sldMk cId="3501740963" sldId="278"/>
        </pc:sldMkLst>
        <pc:spChg chg="mod">
          <ac:chgData name="Jennifer Saliba" userId="d6c11e8d-276c-4ae7-b675-19e6b445f71e" providerId="ADAL" clId="{657BAB14-2DED-47F9-BD66-C44F3F66F5C9}" dt="2022-06-11T23:12:21.962" v="454" actId="6549"/>
          <ac:spMkLst>
            <pc:docMk/>
            <pc:sldMk cId="3501740963" sldId="278"/>
            <ac:spMk id="3" creationId="{A0578747-3913-4804-8A5C-E4B461D3927A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9:23.768" v="517" actId="207"/>
        <pc:sldMkLst>
          <pc:docMk/>
          <pc:sldMk cId="1872191009" sldId="281"/>
        </pc:sldMkLst>
        <pc:spChg chg="mod">
          <ac:chgData name="Jennifer Saliba" userId="d6c11e8d-276c-4ae7-b675-19e6b445f71e" providerId="ADAL" clId="{657BAB14-2DED-47F9-BD66-C44F3F66F5C9}" dt="2022-06-11T23:19:23.768" v="517" actId="207"/>
          <ac:spMkLst>
            <pc:docMk/>
            <pc:sldMk cId="1872191009" sldId="281"/>
            <ac:spMk id="3" creationId="{A0578747-3913-4804-8A5C-E4B461D3927A}"/>
          </ac:spMkLst>
        </pc:spChg>
        <pc:spChg chg="del">
          <ac:chgData name="Jennifer Saliba" userId="d6c11e8d-276c-4ae7-b675-19e6b445f71e" providerId="ADAL" clId="{657BAB14-2DED-47F9-BD66-C44F3F66F5C9}" dt="2022-06-11T23:13:44.809" v="458" actId="478"/>
          <ac:spMkLst>
            <pc:docMk/>
            <pc:sldMk cId="1872191009" sldId="281"/>
            <ac:spMk id="5" creationId="{5474EF6A-ADE3-425F-B339-19923F020129}"/>
          </ac:spMkLst>
        </pc:spChg>
        <pc:spChg chg="add mod">
          <ac:chgData name="Jennifer Saliba" userId="d6c11e8d-276c-4ae7-b675-19e6b445f71e" providerId="ADAL" clId="{657BAB14-2DED-47F9-BD66-C44F3F66F5C9}" dt="2022-06-11T23:13:47.935" v="459" actId="1076"/>
          <ac:spMkLst>
            <pc:docMk/>
            <pc:sldMk cId="1872191009" sldId="281"/>
            <ac:spMk id="6" creationId="{C397A5F1-5882-A1FC-3EAD-E83217731891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6:48.421" v="482" actId="14100"/>
        <pc:sldMkLst>
          <pc:docMk/>
          <pc:sldMk cId="982951523" sldId="282"/>
        </pc:sldMkLst>
        <pc:spChg chg="mod">
          <ac:chgData name="Jennifer Saliba" userId="d6c11e8d-276c-4ae7-b675-19e6b445f71e" providerId="ADAL" clId="{657BAB14-2DED-47F9-BD66-C44F3F66F5C9}" dt="2022-06-11T23:14:24.197" v="466" actId="20577"/>
          <ac:spMkLst>
            <pc:docMk/>
            <pc:sldMk cId="982951523" sldId="282"/>
            <ac:spMk id="2" creationId="{1DB8CA94-1CFE-4CAE-B3D1-84F6C6777C65}"/>
          </ac:spMkLst>
        </pc:spChg>
        <pc:spChg chg="mod">
          <ac:chgData name="Jennifer Saliba" userId="d6c11e8d-276c-4ae7-b675-19e6b445f71e" providerId="ADAL" clId="{657BAB14-2DED-47F9-BD66-C44F3F66F5C9}" dt="2022-06-11T23:16:48.421" v="482" actId="14100"/>
          <ac:spMkLst>
            <pc:docMk/>
            <pc:sldMk cId="982951523" sldId="282"/>
            <ac:spMk id="3" creationId="{A0578747-3913-4804-8A5C-E4B461D3927A}"/>
          </ac:spMkLst>
        </pc:spChg>
        <pc:spChg chg="del">
          <ac:chgData name="Jennifer Saliba" userId="d6c11e8d-276c-4ae7-b675-19e6b445f71e" providerId="ADAL" clId="{657BAB14-2DED-47F9-BD66-C44F3F66F5C9}" dt="2022-06-11T23:14:05.445" v="462" actId="478"/>
          <ac:spMkLst>
            <pc:docMk/>
            <pc:sldMk cId="982951523" sldId="282"/>
            <ac:spMk id="5" creationId="{445D4880-CD4D-44F5-9D5D-5D028E34A7A1}"/>
          </ac:spMkLst>
        </pc:spChg>
        <pc:spChg chg="add mod">
          <ac:chgData name="Jennifer Saliba" userId="d6c11e8d-276c-4ae7-b675-19e6b445f71e" providerId="ADAL" clId="{657BAB14-2DED-47F9-BD66-C44F3F66F5C9}" dt="2022-06-11T23:14:05.843" v="463"/>
          <ac:spMkLst>
            <pc:docMk/>
            <pc:sldMk cId="982951523" sldId="282"/>
            <ac:spMk id="6" creationId="{A104B6EA-B027-8772-E3B8-4E796F6F305F}"/>
          </ac:spMkLst>
        </pc:spChg>
      </pc:sldChg>
      <pc:sldChg chg="addSp delSp modSp mod">
        <pc:chgData name="Jennifer Saliba" userId="d6c11e8d-276c-4ae7-b675-19e6b445f71e" providerId="ADAL" clId="{657BAB14-2DED-47F9-BD66-C44F3F66F5C9}" dt="2022-06-11T23:18:53.258" v="515" actId="1076"/>
        <pc:sldMkLst>
          <pc:docMk/>
          <pc:sldMk cId="511993064" sldId="283"/>
        </pc:sldMkLst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26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27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29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0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3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4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39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0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3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4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5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6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7" creationId="{00000000-0000-0000-0000-000000000000}"/>
          </ac:spMkLst>
        </pc:spChg>
        <pc:spChg chg="mod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8" creationId="{00000000-0000-0000-0000-000000000000}"/>
          </ac:spMkLst>
        </pc:spChg>
        <pc:spChg chg="mod topLvl">
          <ac:chgData name="Jennifer Saliba" userId="d6c11e8d-276c-4ae7-b675-19e6b445f71e" providerId="ADAL" clId="{657BAB14-2DED-47F9-BD66-C44F3F66F5C9}" dt="2022-06-11T23:18:53.258" v="515" actId="1076"/>
          <ac:spMkLst>
            <pc:docMk/>
            <pc:sldMk cId="511993064" sldId="283"/>
            <ac:spMk id="49" creationId="{00000000-0000-0000-0000-000000000000}"/>
          </ac:spMkLst>
        </pc:spChg>
        <pc:grpChg chg="del">
          <ac:chgData name="Jennifer Saliba" userId="d6c11e8d-276c-4ae7-b675-19e6b445f71e" providerId="ADAL" clId="{657BAB14-2DED-47F9-BD66-C44F3F66F5C9}" dt="2022-06-11T23:17:16" v="483" actId="165"/>
          <ac:grpSpMkLst>
            <pc:docMk/>
            <pc:sldMk cId="511993064" sldId="283"/>
            <ac:grpSpMk id="2" creationId="{5124A5EA-FB58-444C-B588-9A84918F6CA4}"/>
          </ac:grpSpMkLst>
        </pc:grpChg>
        <pc:grpChg chg="add mod">
          <ac:chgData name="Jennifer Saliba" userId="d6c11e8d-276c-4ae7-b675-19e6b445f71e" providerId="ADAL" clId="{657BAB14-2DED-47F9-BD66-C44F3F66F5C9}" dt="2022-06-11T23:18:53.258" v="515" actId="1076"/>
          <ac:grpSpMkLst>
            <pc:docMk/>
            <pc:sldMk cId="511993064" sldId="283"/>
            <ac:grpSpMk id="4" creationId="{B0EC75F0-CAE5-9BA7-A41F-69A60695C8AD}"/>
          </ac:grpSpMkLst>
        </pc:grpChg>
        <pc:grpChg chg="mod topLvl">
          <ac:chgData name="Jennifer Saliba" userId="d6c11e8d-276c-4ae7-b675-19e6b445f71e" providerId="ADAL" clId="{657BAB14-2DED-47F9-BD66-C44F3F66F5C9}" dt="2022-06-11T23:18:53.258" v="515" actId="1076"/>
          <ac:grpSpMkLst>
            <pc:docMk/>
            <pc:sldMk cId="511993064" sldId="283"/>
            <ac:grpSpMk id="41" creationId="{00000000-0000-0000-0000-000000000000}"/>
          </ac:grpSpMkLst>
        </pc:grpChg>
        <pc:grpChg chg="mod topLvl">
          <ac:chgData name="Jennifer Saliba" userId="d6c11e8d-276c-4ae7-b675-19e6b445f71e" providerId="ADAL" clId="{657BAB14-2DED-47F9-BD66-C44F3F66F5C9}" dt="2022-06-11T23:18:53.258" v="515" actId="1076"/>
          <ac:grpSpMkLst>
            <pc:docMk/>
            <pc:sldMk cId="511993064" sldId="283"/>
            <ac:grpSpMk id="42" creationId="{00000000-0000-0000-0000-000000000000}"/>
          </ac:grpSpMkLst>
        </pc:grpChg>
        <pc:picChg chg="mod">
          <ac:chgData name="Jennifer Saliba" userId="d6c11e8d-276c-4ae7-b675-19e6b445f71e" providerId="ADAL" clId="{657BAB14-2DED-47F9-BD66-C44F3F66F5C9}" dt="2022-06-11T23:18:53.258" v="515" actId="1076"/>
          <ac:picMkLst>
            <pc:docMk/>
            <pc:sldMk cId="511993064" sldId="283"/>
            <ac:picMk id="38" creationId="{00000000-0000-0000-0000-000000000000}"/>
          </ac:picMkLst>
        </pc:picChg>
      </pc:sldChg>
      <pc:sldMasterChg chg="addSp delSp modSp mod modSldLayout">
        <pc:chgData name="Jennifer Saliba" userId="d6c11e8d-276c-4ae7-b675-19e6b445f71e" providerId="ADAL" clId="{657BAB14-2DED-47F9-BD66-C44F3F66F5C9}" dt="2022-06-11T23:13:18.220" v="455" actId="478"/>
        <pc:sldMasterMkLst>
          <pc:docMk/>
          <pc:sldMasterMk cId="672340179" sldId="2147483661"/>
        </pc:sldMasterMkLst>
        <pc:spChg chg="mod">
          <ac:chgData name="Jennifer Saliba" userId="d6c11e8d-276c-4ae7-b675-19e6b445f71e" providerId="ADAL" clId="{657BAB14-2DED-47F9-BD66-C44F3F66F5C9}" dt="2022-06-11T22:56:23.358" v="153" actId="1076"/>
          <ac:spMkLst>
            <pc:docMk/>
            <pc:sldMasterMk cId="672340179" sldId="2147483661"/>
            <ac:spMk id="2" creationId="{00000000-0000-0000-0000-000000000000}"/>
          </ac:spMkLst>
        </pc:spChg>
        <pc:spChg chg="add del mod">
          <ac:chgData name="Jennifer Saliba" userId="d6c11e8d-276c-4ae7-b675-19e6b445f71e" providerId="ADAL" clId="{657BAB14-2DED-47F9-BD66-C44F3F66F5C9}" dt="2022-06-11T23:13:18.220" v="455" actId="478"/>
          <ac:spMkLst>
            <pc:docMk/>
            <pc:sldMasterMk cId="672340179" sldId="2147483661"/>
            <ac:spMk id="7" creationId="{3A35375E-2EE2-8DC9-C517-4CE0E82C3B75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Jennifer Saliba" userId="d6c11e8d-276c-4ae7-b675-19e6b445f71e" providerId="ADAL" clId="{657BAB14-2DED-47F9-BD66-C44F3F66F5C9}" dt="2022-06-11T22:56:49.033" v="155" actId="207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18" creationId="{2F5D6DA1-A56E-4083-AF6C-01B05BA92BF0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20" creationId="{C3F8EF3D-5716-4C97-A886-B6D3EE578078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Jennifer Saliba" userId="d6c11e8d-276c-4ae7-b675-19e6b445f71e" providerId="ADAL" clId="{657BAB14-2DED-47F9-BD66-C44F3F66F5C9}" dt="2022-06-11T22:56:14.765" v="151" actId="207"/>
          <ac:spMkLst>
            <pc:docMk/>
            <pc:sldMasterMk cId="672340179" sldId="2147483661"/>
            <ac:spMk id="22" creationId="{544AF79F-6533-4D42-95FF-5723D5354831}"/>
          </ac:spMkLst>
        </pc:spChg>
        <pc:grpChg chg="mod ord">
          <ac:chgData name="Jennifer Saliba" userId="d6c11e8d-276c-4ae7-b675-19e6b445f71e" providerId="ADAL" clId="{657BAB14-2DED-47F9-BD66-C44F3F66F5C9}" dt="2022-06-11T22:56:38.144" v="154" actId="167"/>
          <ac:grpSpMkLst>
            <pc:docMk/>
            <pc:sldMasterMk cId="672340179" sldId="2147483661"/>
            <ac:grpSpMk id="15" creationId="{41C99168-27B7-43E5-B3C7-7BC9BE4B314D}"/>
          </ac:grpSpMkLst>
        </pc:grpChg>
        <pc:picChg chg="del">
          <ac:chgData name="Jennifer Saliba" userId="d6c11e8d-276c-4ae7-b675-19e6b445f71e" providerId="ADAL" clId="{657BAB14-2DED-47F9-BD66-C44F3F66F5C9}" dt="2022-06-11T22:56:56.100" v="156" actId="478"/>
          <ac:picMkLst>
            <pc:docMk/>
            <pc:sldMasterMk cId="672340179" sldId="2147483661"/>
            <ac:picMk id="23" creationId="{7BDCDFAE-921C-4C6B-A18A-B2322F7C3A1B}"/>
          </ac:picMkLst>
        </pc:picChg>
        <pc:sldLayoutChg chg="addSp delSp modSp mod">
          <pc:chgData name="Jennifer Saliba" userId="d6c11e8d-276c-4ae7-b675-19e6b445f71e" providerId="ADAL" clId="{657BAB14-2DED-47F9-BD66-C44F3F66F5C9}" dt="2022-06-11T23:00:28.710" v="199" actId="208"/>
          <pc:sldLayoutMkLst>
            <pc:docMk/>
            <pc:sldMasterMk cId="672340179" sldId="2147483661"/>
            <pc:sldLayoutMk cId="3083121004" sldId="2147483662"/>
          </pc:sldLayoutMkLst>
          <pc:spChg chg="mod">
            <ac:chgData name="Jennifer Saliba" userId="d6c11e8d-276c-4ae7-b675-19e6b445f71e" providerId="ADAL" clId="{657BAB14-2DED-47F9-BD66-C44F3F66F5C9}" dt="2022-06-11T22:55:05.852" v="144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spChg chg="del">
            <ac:chgData name="Jennifer Saliba" userId="d6c11e8d-276c-4ae7-b675-19e6b445f71e" providerId="ADAL" clId="{657BAB14-2DED-47F9-BD66-C44F3F66F5C9}" dt="2022-06-11T22:54:06.050" v="137" actId="478"/>
            <ac:spMkLst>
              <pc:docMk/>
              <pc:sldMasterMk cId="672340179" sldId="2147483661"/>
              <pc:sldLayoutMk cId="3083121004" sldId="2147483662"/>
              <ac:spMk id="28" creationId="{6E49FA7B-AD83-4408-9907-9E68AB42238A}"/>
            </ac:spMkLst>
          </pc:spChg>
          <pc:spChg chg="del">
            <ac:chgData name="Jennifer Saliba" userId="d6c11e8d-276c-4ae7-b675-19e6b445f71e" providerId="ADAL" clId="{657BAB14-2DED-47F9-BD66-C44F3F66F5C9}" dt="2022-06-11T22:54:04.422" v="136" actId="478"/>
            <ac:spMkLst>
              <pc:docMk/>
              <pc:sldMasterMk cId="672340179" sldId="2147483661"/>
              <pc:sldLayoutMk cId="3083121004" sldId="2147483662"/>
              <ac:spMk id="30" creationId="{19902633-BB6A-446D-A240-00270639D5AF}"/>
            </ac:spMkLst>
          </pc:spChg>
          <pc:picChg chg="add mod ord">
            <ac:chgData name="Jennifer Saliba" userId="d6c11e8d-276c-4ae7-b675-19e6b445f71e" providerId="ADAL" clId="{657BAB14-2DED-47F9-BD66-C44F3F66F5C9}" dt="2022-06-11T22:58:59.216" v="190" actId="1076"/>
            <ac:picMkLst>
              <pc:docMk/>
              <pc:sldMasterMk cId="672340179" sldId="2147483661"/>
              <pc:sldLayoutMk cId="3083121004" sldId="2147483662"/>
              <ac:picMk id="3" creationId="{E48F698B-E99D-A37F-6271-C6AF48DC5F5A}"/>
            </ac:picMkLst>
          </pc:picChg>
          <pc:picChg chg="del">
            <ac:chgData name="Jennifer Saliba" userId="d6c11e8d-276c-4ae7-b675-19e6b445f71e" providerId="ADAL" clId="{657BAB14-2DED-47F9-BD66-C44F3F66F5C9}" dt="2022-06-11T22:54:00.092" v="135" actId="478"/>
            <ac:picMkLst>
              <pc:docMk/>
              <pc:sldMasterMk cId="672340179" sldId="2147483661"/>
              <pc:sldLayoutMk cId="3083121004" sldId="2147483662"/>
              <ac:picMk id="13" creationId="{DC4E6016-8023-4B8B-8F7B-FCE47B5B2D39}"/>
            </ac:picMkLst>
          </pc:picChg>
          <pc:cxnChg chg="mod">
            <ac:chgData name="Jennifer Saliba" userId="d6c11e8d-276c-4ae7-b675-19e6b445f71e" providerId="ADAL" clId="{657BAB14-2DED-47F9-BD66-C44F3F66F5C9}" dt="2022-06-11T23:00:28.710" v="199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events@consultrhino.com" userId="54196bb1-6068-4a21-9dad-ce15d2348a3c" providerId="ADAL" clId="{85AAF565-763E-442F-8421-0C14FC45B43D}"/>
    <pc:docChg chg="modSld">
      <pc:chgData name="events@consultrhino.com" userId="54196bb1-6068-4a21-9dad-ce15d2348a3c" providerId="ADAL" clId="{85AAF565-763E-442F-8421-0C14FC45B43D}" dt="2023-01-05T21:46:14.237" v="127" actId="20577"/>
      <pc:docMkLst>
        <pc:docMk/>
      </pc:docMkLst>
      <pc:sldChg chg="modSp mod">
        <pc:chgData name="events@consultrhino.com" userId="54196bb1-6068-4a21-9dad-ce15d2348a3c" providerId="ADAL" clId="{85AAF565-763E-442F-8421-0C14FC45B43D}" dt="2023-01-05T21:46:14.237" v="127" actId="20577"/>
        <pc:sldMkLst>
          <pc:docMk/>
          <pc:sldMk cId="2603149672" sldId="271"/>
        </pc:sldMkLst>
        <pc:spChg chg="mod">
          <ac:chgData name="events@consultrhino.com" userId="54196bb1-6068-4a21-9dad-ce15d2348a3c" providerId="ADAL" clId="{85AAF565-763E-442F-8421-0C14FC45B43D}" dt="2023-01-05T21:40:11.950" v="2" actId="208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events@consultrhino.com" userId="54196bb1-6068-4a21-9dad-ce15d2348a3c" providerId="ADAL" clId="{85AAF565-763E-442F-8421-0C14FC45B43D}" dt="2023-01-05T21:41:39.967" v="21" actId="207"/>
          <ac:spMkLst>
            <pc:docMk/>
            <pc:sldMk cId="2603149672" sldId="271"/>
            <ac:spMk id="4" creationId="{9DBDEEAE-43C1-483B-9D9A-EFBD5CEF92F7}"/>
          </ac:spMkLst>
        </pc:spChg>
        <pc:spChg chg="mod">
          <ac:chgData name="events@consultrhino.com" userId="54196bb1-6068-4a21-9dad-ce15d2348a3c" providerId="ADAL" clId="{85AAF565-763E-442F-8421-0C14FC45B43D}" dt="2023-01-05T21:43:44.551" v="46" actId="207"/>
          <ac:spMkLst>
            <pc:docMk/>
            <pc:sldMk cId="2603149672" sldId="271"/>
            <ac:spMk id="6" creationId="{840E06E2-B434-4D5B-A687-D3492B5A3A0D}"/>
          </ac:spMkLst>
        </pc:spChg>
        <pc:spChg chg="mod">
          <ac:chgData name="events@consultrhino.com" userId="54196bb1-6068-4a21-9dad-ce15d2348a3c" providerId="ADAL" clId="{85AAF565-763E-442F-8421-0C14FC45B43D}" dt="2023-01-05T21:46:14.237" v="127" actId="20577"/>
          <ac:spMkLst>
            <pc:docMk/>
            <pc:sldMk cId="2603149672" sldId="271"/>
            <ac:spMk id="8" creationId="{C79DC078-E772-472B-98C6-3A3518929C12}"/>
          </ac:spMkLst>
        </pc:spChg>
        <pc:spChg chg="mod">
          <ac:chgData name="events@consultrhino.com" userId="54196bb1-6068-4a21-9dad-ce15d2348a3c" providerId="ADAL" clId="{85AAF565-763E-442F-8421-0C14FC45B43D}" dt="2023-01-05T21:45:48.484" v="115" actId="20577"/>
          <ac:spMkLst>
            <pc:docMk/>
            <pc:sldMk cId="2603149672" sldId="271"/>
            <ac:spMk id="9" creationId="{6904D8F7-4DC1-47CE-89C7-FC58C6D1C20F}"/>
          </ac:spMkLst>
        </pc:spChg>
        <pc:spChg chg="mod">
          <ac:chgData name="events@consultrhino.com" userId="54196bb1-6068-4a21-9dad-ce15d2348a3c" providerId="ADAL" clId="{85AAF565-763E-442F-8421-0C14FC45B43D}" dt="2023-01-05T21:44:04.821" v="62" actId="20577"/>
          <ac:spMkLst>
            <pc:docMk/>
            <pc:sldMk cId="2603149672" sldId="271"/>
            <ac:spMk id="11" creationId="{8A00BB32-DDB3-4707-B199-3CBD04BDCAA0}"/>
          </ac:spMkLst>
        </pc:spChg>
        <pc:spChg chg="mod">
          <ac:chgData name="events@consultrhino.com" userId="54196bb1-6068-4a21-9dad-ce15d2348a3c" providerId="ADAL" clId="{85AAF565-763E-442F-8421-0C14FC45B43D}" dt="2023-01-05T21:44:51.955" v="103" actId="13926"/>
          <ac:spMkLst>
            <pc:docMk/>
            <pc:sldMk cId="2603149672" sldId="271"/>
            <ac:spMk id="20" creationId="{290E60DD-12C1-4452-B15B-C71FA4DA06DD}"/>
          </ac:spMkLst>
        </pc:spChg>
      </pc:sldChg>
    </pc:docChg>
  </pc:docChgLst>
  <pc:docChgLst>
    <pc:chgData name="Jennifer Saliba" userId="d6c11e8d-276c-4ae7-b675-19e6b445f71e" providerId="ADAL" clId="{142D636F-B7BF-4C12-A11A-E1BA1D1828F9}"/>
    <pc:docChg chg="undo custSel modSld modMainMaster">
      <pc:chgData name="Jennifer Saliba" userId="d6c11e8d-276c-4ae7-b675-19e6b445f71e" providerId="ADAL" clId="{142D636F-B7BF-4C12-A11A-E1BA1D1828F9}" dt="2019-08-06T05:14:39.672" v="164" actId="20577"/>
      <pc:docMkLst>
        <pc:docMk/>
      </pc:docMkLst>
      <pc:sldChg chg="modSp">
        <pc:chgData name="Jennifer Saliba" userId="d6c11e8d-276c-4ae7-b675-19e6b445f71e" providerId="ADAL" clId="{142D636F-B7BF-4C12-A11A-E1BA1D1828F9}" dt="2019-08-05T08:16:52.036" v="120" actId="1076"/>
        <pc:sldMkLst>
          <pc:docMk/>
          <pc:sldMk cId="394939235" sldId="256"/>
        </pc:sldMkLst>
        <pc:spChg chg="mod">
          <ac:chgData name="Jennifer Saliba" userId="d6c11e8d-276c-4ae7-b675-19e6b445f71e" providerId="ADAL" clId="{142D636F-B7BF-4C12-A11A-E1BA1D1828F9}" dt="2019-08-05T08:16:27.568" v="113" actId="14100"/>
          <ac:spMkLst>
            <pc:docMk/>
            <pc:sldMk cId="394939235" sldId="256"/>
            <ac:spMk id="2" creationId="{00000000-0000-0000-0000-000000000000}"/>
          </ac:spMkLst>
        </pc:spChg>
        <pc:spChg chg="mod">
          <ac:chgData name="Jennifer Saliba" userId="d6c11e8d-276c-4ae7-b675-19e6b445f71e" providerId="ADAL" clId="{142D636F-B7BF-4C12-A11A-E1BA1D1828F9}" dt="2019-08-05T08:16:36.709" v="119" actId="20577"/>
          <ac:spMkLst>
            <pc:docMk/>
            <pc:sldMk cId="394939235" sldId="256"/>
            <ac:spMk id="3" creationId="{00000000-0000-0000-0000-000000000000}"/>
          </ac:spMkLst>
        </pc:spChg>
        <pc:spChg chg="mod">
          <ac:chgData name="Jennifer Saliba" userId="d6c11e8d-276c-4ae7-b675-19e6b445f71e" providerId="ADAL" clId="{142D636F-B7BF-4C12-A11A-E1BA1D1828F9}" dt="2019-08-05T08:16:52.036" v="120" actId="1076"/>
          <ac:spMkLst>
            <pc:docMk/>
            <pc:sldMk cId="394939235" sldId="256"/>
            <ac:spMk id="6" creationId="{779A9005-43B3-481F-AD74-2843DF640113}"/>
          </ac:spMkLst>
        </pc:spChg>
      </pc:sldChg>
      <pc:sldChg chg="delSp modSp">
        <pc:chgData name="Jennifer Saliba" userId="d6c11e8d-276c-4ae7-b675-19e6b445f71e" providerId="ADAL" clId="{142D636F-B7BF-4C12-A11A-E1BA1D1828F9}" dt="2019-08-05T08:18:47.983" v="156" actId="2085"/>
        <pc:sldMkLst>
          <pc:docMk/>
          <pc:sldMk cId="2603149672" sldId="271"/>
        </pc:sldMkLst>
        <pc:grpChg chg="del">
          <ac:chgData name="Jennifer Saliba" userId="d6c11e8d-276c-4ae7-b675-19e6b445f71e" providerId="ADAL" clId="{142D636F-B7BF-4C12-A11A-E1BA1D1828F9}" dt="2019-08-05T08:17:19.868" v="121" actId="165"/>
          <ac:grpSpMkLst>
            <pc:docMk/>
            <pc:sldMk cId="2603149672" sldId="271"/>
            <ac:grpSpMk id="14" creationId="{8704D102-56F0-4D0E-831E-0150BD73F128}"/>
          </ac:grpSpMkLst>
        </pc:grpChg>
        <pc:picChg chg="mod topLvl">
          <ac:chgData name="Jennifer Saliba" userId="d6c11e8d-276c-4ae7-b675-19e6b445f71e" providerId="ADAL" clId="{142D636F-B7BF-4C12-A11A-E1BA1D1828F9}" dt="2019-08-05T08:18:47.983" v="156" actId="2085"/>
          <ac:picMkLst>
            <pc:docMk/>
            <pc:sldMk cId="2603149672" sldId="271"/>
            <ac:picMk id="21" creationId="{FD9A78C1-34B8-4397-885E-B779498F5812}"/>
          </ac:picMkLst>
        </pc:picChg>
        <pc:picChg chg="mod topLvl">
          <ac:chgData name="Jennifer Saliba" userId="d6c11e8d-276c-4ae7-b675-19e6b445f71e" providerId="ADAL" clId="{142D636F-B7BF-4C12-A11A-E1BA1D1828F9}" dt="2019-08-05T08:17:56.948" v="150" actId="14826"/>
          <ac:picMkLst>
            <pc:docMk/>
            <pc:sldMk cId="2603149672" sldId="271"/>
            <ac:picMk id="24" creationId="{70AB04A2-D95C-4D98-851A-254D42A7D87B}"/>
          </ac:picMkLst>
        </pc:picChg>
        <pc:picChg chg="mod topLvl">
          <ac:chgData name="Jennifer Saliba" userId="d6c11e8d-276c-4ae7-b675-19e6b445f71e" providerId="ADAL" clId="{142D636F-B7BF-4C12-A11A-E1BA1D1828F9}" dt="2019-08-05T08:18:33.257" v="155" actId="14100"/>
          <ac:picMkLst>
            <pc:docMk/>
            <pc:sldMk cId="2603149672" sldId="271"/>
            <ac:picMk id="26" creationId="{07AD68C9-DE49-483F-A2D4-BA47E9AF3D82}"/>
          </ac:picMkLst>
        </pc:picChg>
      </pc:sldChg>
      <pc:sldChg chg="modSp">
        <pc:chgData name="Jennifer Saliba" userId="d6c11e8d-276c-4ae7-b675-19e6b445f71e" providerId="ADAL" clId="{142D636F-B7BF-4C12-A11A-E1BA1D1828F9}" dt="2019-08-06T05:14:34.133" v="163" actId="20577"/>
        <pc:sldMkLst>
          <pc:docMk/>
          <pc:sldMk cId="1612520463" sldId="276"/>
        </pc:sldMkLst>
        <pc:spChg chg="mod">
          <ac:chgData name="Jennifer Saliba" userId="d6c11e8d-276c-4ae7-b675-19e6b445f71e" providerId="ADAL" clId="{142D636F-B7BF-4C12-A11A-E1BA1D1828F9}" dt="2019-08-06T05:14:34.133" v="163" actId="20577"/>
          <ac:spMkLst>
            <pc:docMk/>
            <pc:sldMk cId="1612520463" sldId="276"/>
            <ac:spMk id="3" creationId="{A0578747-3913-4804-8A5C-E4B461D3927A}"/>
          </ac:spMkLst>
        </pc:spChg>
      </pc:sldChg>
      <pc:sldChg chg="modSp">
        <pc:chgData name="Jennifer Saliba" userId="d6c11e8d-276c-4ae7-b675-19e6b445f71e" providerId="ADAL" clId="{142D636F-B7BF-4C12-A11A-E1BA1D1828F9}" dt="2019-08-06T05:14:39.672" v="164" actId="20577"/>
        <pc:sldMkLst>
          <pc:docMk/>
          <pc:sldMk cId="4118220022" sldId="277"/>
        </pc:sldMkLst>
        <pc:spChg chg="mod">
          <ac:chgData name="Jennifer Saliba" userId="d6c11e8d-276c-4ae7-b675-19e6b445f71e" providerId="ADAL" clId="{142D636F-B7BF-4C12-A11A-E1BA1D1828F9}" dt="2019-08-06T05:14:39.672" v="164" actId="20577"/>
          <ac:spMkLst>
            <pc:docMk/>
            <pc:sldMk cId="4118220022" sldId="277"/>
            <ac:spMk id="3" creationId="{A0578747-3913-4804-8A5C-E4B461D3927A}"/>
          </ac:spMkLst>
        </pc:spChg>
      </pc:sldChg>
      <pc:sldChg chg="modSp">
        <pc:chgData name="Jennifer Saliba" userId="d6c11e8d-276c-4ae7-b675-19e6b445f71e" providerId="ADAL" clId="{142D636F-B7BF-4C12-A11A-E1BA1D1828F9}" dt="2019-08-05T08:19:58.983" v="158" actId="20577"/>
        <pc:sldMkLst>
          <pc:docMk/>
          <pc:sldMk cId="3501740963" sldId="278"/>
        </pc:sldMkLst>
        <pc:spChg chg="mod">
          <ac:chgData name="Jennifer Saliba" userId="d6c11e8d-276c-4ae7-b675-19e6b445f71e" providerId="ADAL" clId="{142D636F-B7BF-4C12-A11A-E1BA1D1828F9}" dt="2019-08-05T08:19:58.983" v="158" actId="20577"/>
          <ac:spMkLst>
            <pc:docMk/>
            <pc:sldMk cId="3501740963" sldId="278"/>
            <ac:spMk id="3" creationId="{A0578747-3913-4804-8A5C-E4B461D3927A}"/>
          </ac:spMkLst>
        </pc:spChg>
      </pc:sldChg>
      <pc:sldMasterChg chg="modSldLayout">
        <pc:chgData name="Jennifer Saliba" userId="d6c11e8d-276c-4ae7-b675-19e6b445f71e" providerId="ADAL" clId="{142D636F-B7BF-4C12-A11A-E1BA1D1828F9}" dt="2019-08-05T08:15:39.342" v="109" actId="692"/>
        <pc:sldMasterMkLst>
          <pc:docMk/>
          <pc:sldMasterMk cId="672340179" sldId="2147483661"/>
        </pc:sldMasterMkLst>
        <pc:sldLayoutChg chg="addSp delSp modSp">
          <pc:chgData name="Jennifer Saliba" userId="d6c11e8d-276c-4ae7-b675-19e6b445f71e" providerId="ADAL" clId="{142D636F-B7BF-4C12-A11A-E1BA1D1828F9}" dt="2019-08-05T08:15:39.342" v="109" actId="692"/>
          <pc:sldLayoutMkLst>
            <pc:docMk/>
            <pc:sldMasterMk cId="672340179" sldId="2147483661"/>
            <pc:sldLayoutMk cId="3083121004" sldId="2147483662"/>
          </pc:sldLayoutMkLst>
          <pc:spChg chg="ord">
            <ac:chgData name="Jennifer Saliba" userId="d6c11e8d-276c-4ae7-b675-19e6b445f71e" providerId="ADAL" clId="{142D636F-B7BF-4C12-A11A-E1BA1D1828F9}" dt="2019-08-05T08:09:38.661" v="21" actId="166"/>
            <ac:spMkLst>
              <pc:docMk/>
              <pc:sldMasterMk cId="672340179" sldId="2147483661"/>
              <pc:sldLayoutMk cId="3083121004" sldId="2147483662"/>
              <ac:spMk id="6" creationId="{00000000-0000-0000-0000-000000000000}"/>
            </ac:spMkLst>
          </pc:spChg>
          <pc:spChg chg="mod ord">
            <ac:chgData name="Jennifer Saliba" userId="d6c11e8d-276c-4ae7-b675-19e6b445f71e" providerId="ADAL" clId="{142D636F-B7BF-4C12-A11A-E1BA1D1828F9}" dt="2019-08-05T08:12:33.666" v="51" actId="164"/>
            <ac:spMkLst>
              <pc:docMk/>
              <pc:sldMasterMk cId="672340179" sldId="2147483661"/>
              <pc:sldLayoutMk cId="3083121004" sldId="2147483662"/>
              <ac:spMk id="12" creationId="{DB1B6C88-D346-472F-BB38-6A4AB0D793E0}"/>
            </ac:spMkLst>
          </pc:spChg>
          <pc:spChg chg="add mod ord">
            <ac:chgData name="Jennifer Saliba" userId="d6c11e8d-276c-4ae7-b675-19e6b445f71e" providerId="ADAL" clId="{142D636F-B7BF-4C12-A11A-E1BA1D1828F9}" dt="2019-08-05T08:14:20.619" v="67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spChg chg="add del">
            <ac:chgData name="Jennifer Saliba" userId="d6c11e8d-276c-4ae7-b675-19e6b445f71e" providerId="ADAL" clId="{142D636F-B7BF-4C12-A11A-E1BA1D1828F9}" dt="2019-08-05T08:13:23.237" v="56" actId="478"/>
            <ac:spMkLst>
              <pc:docMk/>
              <pc:sldMasterMk cId="672340179" sldId="2147483661"/>
              <pc:sldLayoutMk cId="3083121004" sldId="2147483662"/>
              <ac:spMk id="28" creationId="{6E49FA7B-AD83-4408-9907-9E68AB42238A}"/>
            </ac:spMkLst>
          </pc:spChg>
          <pc:spChg chg="add del">
            <ac:chgData name="Jennifer Saliba" userId="d6c11e8d-276c-4ae7-b675-19e6b445f71e" providerId="ADAL" clId="{142D636F-B7BF-4C12-A11A-E1BA1D1828F9}" dt="2019-08-05T08:13:24.094" v="57" actId="478"/>
            <ac:spMkLst>
              <pc:docMk/>
              <pc:sldMasterMk cId="672340179" sldId="2147483661"/>
              <pc:sldLayoutMk cId="3083121004" sldId="2147483662"/>
              <ac:spMk id="30" creationId="{19902633-BB6A-446D-A240-00270639D5AF}"/>
            </ac:spMkLst>
          </pc:spChg>
          <pc:grpChg chg="del ord">
            <ac:chgData name="Jennifer Saliba" userId="d6c11e8d-276c-4ae7-b675-19e6b445f71e" providerId="ADAL" clId="{142D636F-B7BF-4C12-A11A-E1BA1D1828F9}" dt="2019-08-05T08:10:40.357" v="31" actId="165"/>
            <ac:grpSpMkLst>
              <pc:docMk/>
              <pc:sldMasterMk cId="672340179" sldId="2147483661"/>
              <pc:sldLayoutMk cId="3083121004" sldId="2147483662"/>
              <ac:grpSpMk id="15" creationId="{2FEB17E6-1DA0-4F3A-B99D-6AD42D5E936D}"/>
            </ac:grpSpMkLst>
          </pc:grpChg>
          <pc:grpChg chg="add mod ord">
            <ac:chgData name="Jennifer Saliba" userId="d6c11e8d-276c-4ae7-b675-19e6b445f71e" providerId="ADAL" clId="{142D636F-B7BF-4C12-A11A-E1BA1D1828F9}" dt="2019-08-05T08:12:33.666" v="51" actId="164"/>
            <ac:grpSpMkLst>
              <pc:docMk/>
              <pc:sldMasterMk cId="672340179" sldId="2147483661"/>
              <pc:sldLayoutMk cId="3083121004" sldId="2147483662"/>
              <ac:grpSpMk id="16" creationId="{972898F3-B97A-465D-BBCE-15E72C58CFA6}"/>
            </ac:grpSpMkLst>
          </pc:grpChg>
          <pc:grpChg chg="add del mod">
            <ac:chgData name="Jennifer Saliba" userId="d6c11e8d-276c-4ae7-b675-19e6b445f71e" providerId="ADAL" clId="{142D636F-B7BF-4C12-A11A-E1BA1D1828F9}" dt="2019-08-05T08:14:34.397" v="70" actId="478"/>
            <ac:grpSpMkLst>
              <pc:docMk/>
              <pc:sldMasterMk cId="672340179" sldId="2147483661"/>
              <pc:sldLayoutMk cId="3083121004" sldId="2147483662"/>
              <ac:grpSpMk id="17" creationId="{5B0AC221-B88A-4655-A047-9A0C342D3AB2}"/>
            </ac:grpSpMkLst>
          </pc:grpChg>
          <pc:picChg chg="add del mod">
            <ac:chgData name="Jennifer Saliba" userId="d6c11e8d-276c-4ae7-b675-19e6b445f71e" providerId="ADAL" clId="{142D636F-B7BF-4C12-A11A-E1BA1D1828F9}" dt="2019-08-05T08:07:04.315" v="5" actId="478"/>
            <ac:picMkLst>
              <pc:docMk/>
              <pc:sldMasterMk cId="672340179" sldId="2147483661"/>
              <pc:sldLayoutMk cId="3083121004" sldId="2147483662"/>
              <ac:picMk id="3" creationId="{0D44EB43-FA39-4064-8647-2AC16398628B}"/>
            </ac:picMkLst>
          </pc:picChg>
          <pc:picChg chg="add del mod">
            <ac:chgData name="Jennifer Saliba" userId="d6c11e8d-276c-4ae7-b675-19e6b445f71e" providerId="ADAL" clId="{142D636F-B7BF-4C12-A11A-E1BA1D1828F9}" dt="2019-08-05T08:08:19.211" v="11" actId="478"/>
            <ac:picMkLst>
              <pc:docMk/>
              <pc:sldMasterMk cId="672340179" sldId="2147483661"/>
              <pc:sldLayoutMk cId="3083121004" sldId="2147483662"/>
              <ac:picMk id="5" creationId="{7A6C8208-AC84-4516-812D-C6AEE20DCD24}"/>
            </ac:picMkLst>
          </pc:picChg>
          <pc:picChg chg="del mod">
            <ac:chgData name="Jennifer Saliba" userId="d6c11e8d-276c-4ae7-b675-19e6b445f71e" providerId="ADAL" clId="{142D636F-B7BF-4C12-A11A-E1BA1D1828F9}" dt="2019-08-05T08:14:24.193" v="68" actId="478"/>
            <ac:picMkLst>
              <pc:docMk/>
              <pc:sldMasterMk cId="672340179" sldId="2147483661"/>
              <pc:sldLayoutMk cId="3083121004" sldId="2147483662"/>
              <ac:picMk id="7" creationId="{24E24518-A4A7-4E65-943B-9F58A05247B2}"/>
            </ac:picMkLst>
          </pc:picChg>
          <pc:picChg chg="del">
            <ac:chgData name="Jennifer Saliba" userId="d6c11e8d-276c-4ae7-b675-19e6b445f71e" providerId="ADAL" clId="{142D636F-B7BF-4C12-A11A-E1BA1D1828F9}" dt="2019-08-05T08:06:26.782" v="0" actId="478"/>
            <ac:picMkLst>
              <pc:docMk/>
              <pc:sldMasterMk cId="672340179" sldId="2147483661"/>
              <pc:sldLayoutMk cId="3083121004" sldId="2147483662"/>
              <ac:picMk id="9" creationId="{221D1F59-790D-4D9C-81B6-CC4D2CD6FC3B}"/>
            </ac:picMkLst>
          </pc:picChg>
          <pc:picChg chg="add del mod">
            <ac:chgData name="Jennifer Saliba" userId="d6c11e8d-276c-4ae7-b675-19e6b445f71e" providerId="ADAL" clId="{142D636F-B7BF-4C12-A11A-E1BA1D1828F9}" dt="2019-08-05T08:09:50.663" v="22" actId="478"/>
            <ac:picMkLst>
              <pc:docMk/>
              <pc:sldMasterMk cId="672340179" sldId="2147483661"/>
              <pc:sldLayoutMk cId="3083121004" sldId="2147483662"/>
              <ac:picMk id="10" creationId="{25A7824C-C9D3-4497-9C82-604D2B17D2DA}"/>
            </ac:picMkLst>
          </pc:picChg>
          <pc:picChg chg="add mod ord">
            <ac:chgData name="Jennifer Saliba" userId="d6c11e8d-276c-4ae7-b675-19e6b445f71e" providerId="ADAL" clId="{142D636F-B7BF-4C12-A11A-E1BA1D1828F9}" dt="2019-08-05T08:13:27.094" v="58" actId="167"/>
            <ac:picMkLst>
              <pc:docMk/>
              <pc:sldMasterMk cId="672340179" sldId="2147483661"/>
              <pc:sldLayoutMk cId="3083121004" sldId="2147483662"/>
              <ac:picMk id="13" creationId="{DC4E6016-8023-4B8B-8F7B-FCE47B5B2D39}"/>
            </ac:picMkLst>
          </pc:picChg>
          <pc:picChg chg="del ord">
            <ac:chgData name="Jennifer Saliba" userId="d6c11e8d-276c-4ae7-b675-19e6b445f71e" providerId="ADAL" clId="{142D636F-B7BF-4C12-A11A-E1BA1D1828F9}" dt="2019-08-05T08:10:18.327" v="28" actId="478"/>
            <ac:picMkLst>
              <pc:docMk/>
              <pc:sldMasterMk cId="672340179" sldId="2147483661"/>
              <pc:sldLayoutMk cId="3083121004" sldId="2147483662"/>
              <ac:picMk id="14" creationId="{F51FE1EB-8B26-46D5-B0B2-9F0323F63C30}"/>
            </ac:picMkLst>
          </pc:picChg>
          <pc:picChg chg="mod topLvl">
            <ac:chgData name="Jennifer Saliba" userId="d6c11e8d-276c-4ae7-b675-19e6b445f71e" providerId="ADAL" clId="{142D636F-B7BF-4C12-A11A-E1BA1D1828F9}" dt="2019-08-05T08:11:11.897" v="35" actId="164"/>
            <ac:picMkLst>
              <pc:docMk/>
              <pc:sldMasterMk cId="672340179" sldId="2147483661"/>
              <pc:sldLayoutMk cId="3083121004" sldId="2147483662"/>
              <ac:picMk id="31" creationId="{A8BCE2EF-D72E-4031-B0E2-85CB818E815A}"/>
            </ac:picMkLst>
          </pc:picChg>
          <pc:picChg chg="mod topLvl">
            <ac:chgData name="Jennifer Saliba" userId="d6c11e8d-276c-4ae7-b675-19e6b445f71e" providerId="ADAL" clId="{142D636F-B7BF-4C12-A11A-E1BA1D1828F9}" dt="2019-08-05T08:11:11.897" v="35" actId="164"/>
            <ac:picMkLst>
              <pc:docMk/>
              <pc:sldMasterMk cId="672340179" sldId="2147483661"/>
              <pc:sldLayoutMk cId="3083121004" sldId="2147483662"/>
              <ac:picMk id="32" creationId="{309E6B4B-AEF3-4311-B2D3-0E3CB12C6D0E}"/>
            </ac:picMkLst>
          </pc:picChg>
          <pc:picChg chg="mod topLvl">
            <ac:chgData name="Jennifer Saliba" userId="d6c11e8d-276c-4ae7-b675-19e6b445f71e" providerId="ADAL" clId="{142D636F-B7BF-4C12-A11A-E1BA1D1828F9}" dt="2019-08-05T08:11:11.897" v="35" actId="164"/>
            <ac:picMkLst>
              <pc:docMk/>
              <pc:sldMasterMk cId="672340179" sldId="2147483661"/>
              <pc:sldLayoutMk cId="3083121004" sldId="2147483662"/>
              <ac:picMk id="33" creationId="{ABD7EA81-B3C3-42F1-83F9-EEDD6129CEA4}"/>
            </ac:picMkLst>
          </pc:picChg>
          <pc:cxnChg chg="add mod">
            <ac:chgData name="Jennifer Saliba" userId="d6c11e8d-276c-4ae7-b675-19e6b445f71e" providerId="ADAL" clId="{142D636F-B7BF-4C12-A11A-E1BA1D1828F9}" dt="2019-08-05T08:15:39.342" v="109" actId="692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  <pc:docChgLst>
    <pc:chgData name="Jennifer Saliba" userId="d6c11e8d-276c-4ae7-b675-19e6b445f71e" providerId="ADAL" clId="{C33D65F3-DF73-44C2-BBC3-B8FA60BA17AE}"/>
    <pc:docChg chg="custSel modSld">
      <pc:chgData name="Jennifer Saliba" userId="d6c11e8d-276c-4ae7-b675-19e6b445f71e" providerId="ADAL" clId="{C33D65F3-DF73-44C2-BBC3-B8FA60BA17AE}" dt="2024-01-12T13:56:05.953" v="23" actId="113"/>
      <pc:docMkLst>
        <pc:docMk/>
      </pc:docMkLst>
      <pc:sldChg chg="addSp delSp modSp mod">
        <pc:chgData name="Jennifer Saliba" userId="d6c11e8d-276c-4ae7-b675-19e6b445f71e" providerId="ADAL" clId="{C33D65F3-DF73-44C2-BBC3-B8FA60BA17AE}" dt="2024-01-12T13:56:05.953" v="23" actId="113"/>
        <pc:sldMkLst>
          <pc:docMk/>
          <pc:sldMk cId="2603149672" sldId="271"/>
        </pc:sldMkLst>
        <pc:spChg chg="mod">
          <ac:chgData name="Jennifer Saliba" userId="d6c11e8d-276c-4ae7-b675-19e6b445f71e" providerId="ADAL" clId="{C33D65F3-DF73-44C2-BBC3-B8FA60BA17AE}" dt="2024-01-12T13:54:56.817" v="13" actId="207"/>
          <ac:spMkLst>
            <pc:docMk/>
            <pc:sldMk cId="2603149672" sldId="271"/>
            <ac:spMk id="3" creationId="{81949CB2-FF12-4FF1-A43F-B8DCFD8A4691}"/>
          </ac:spMkLst>
        </pc:spChg>
        <pc:spChg chg="mod">
          <ac:chgData name="Jennifer Saliba" userId="d6c11e8d-276c-4ae7-b675-19e6b445f71e" providerId="ADAL" clId="{C33D65F3-DF73-44C2-BBC3-B8FA60BA17AE}" dt="2024-01-12T13:54:47.785" v="12" actId="207"/>
          <ac:spMkLst>
            <pc:docMk/>
            <pc:sldMk cId="2603149672" sldId="271"/>
            <ac:spMk id="6" creationId="{840E06E2-B434-4D5B-A687-D3492B5A3A0D}"/>
          </ac:spMkLst>
        </pc:spChg>
        <pc:spChg chg="mod">
          <ac:chgData name="Jennifer Saliba" userId="d6c11e8d-276c-4ae7-b675-19e6b445f71e" providerId="ADAL" clId="{C33D65F3-DF73-44C2-BBC3-B8FA60BA17AE}" dt="2024-01-12T13:56:05.953" v="23" actId="113"/>
          <ac:spMkLst>
            <pc:docMk/>
            <pc:sldMk cId="2603149672" sldId="271"/>
            <ac:spMk id="20" creationId="{290E60DD-12C1-4452-B15B-C71FA4DA06DD}"/>
          </ac:spMkLst>
        </pc:spChg>
        <pc:picChg chg="add mod">
          <ac:chgData name="Jennifer Saliba" userId="d6c11e8d-276c-4ae7-b675-19e6b445f71e" providerId="ADAL" clId="{C33D65F3-DF73-44C2-BBC3-B8FA60BA17AE}" dt="2024-01-12T13:54:19.090" v="9" actId="1076"/>
          <ac:picMkLst>
            <pc:docMk/>
            <pc:sldMk cId="2603149672" sldId="271"/>
            <ac:picMk id="10" creationId="{AE65BBD9-5FD0-F26C-7F7E-4214A027C1CD}"/>
          </ac:picMkLst>
        </pc:picChg>
        <pc:picChg chg="add del mod">
          <ac:chgData name="Jennifer Saliba" userId="d6c11e8d-276c-4ae7-b675-19e6b445f71e" providerId="ADAL" clId="{C33D65F3-DF73-44C2-BBC3-B8FA60BA17AE}" dt="2024-01-12T13:54:06.903" v="8" actId="478"/>
          <ac:picMkLst>
            <pc:docMk/>
            <pc:sldMk cId="2603149672" sldId="271"/>
            <ac:picMk id="16" creationId="{5231DF19-77F5-1C52-A561-E9C1EAC9964E}"/>
          </ac:picMkLst>
        </pc:picChg>
        <pc:picChg chg="add mod">
          <ac:chgData name="Jennifer Saliba" userId="d6c11e8d-276c-4ae7-b675-19e6b445f71e" providerId="ADAL" clId="{C33D65F3-DF73-44C2-BBC3-B8FA60BA17AE}" dt="2024-01-12T13:54:04.260" v="6" actId="1076"/>
          <ac:picMkLst>
            <pc:docMk/>
            <pc:sldMk cId="2603149672" sldId="271"/>
            <ac:picMk id="18" creationId="{2E399F89-CD1C-809F-849D-F3B8A21D1798}"/>
          </ac:picMkLst>
        </pc:picChg>
        <pc:picChg chg="del">
          <ac:chgData name="Jennifer Saliba" userId="d6c11e8d-276c-4ae7-b675-19e6b445f71e" providerId="ADAL" clId="{C33D65F3-DF73-44C2-BBC3-B8FA60BA17AE}" dt="2024-01-12T13:53:18.970" v="0" actId="478"/>
          <ac:picMkLst>
            <pc:docMk/>
            <pc:sldMk cId="2603149672" sldId="271"/>
            <ac:picMk id="21" creationId="{7132E41E-9F96-46CC-7696-F5A4E842EFE5}"/>
          </ac:picMkLst>
        </pc:picChg>
        <pc:picChg chg="add mod">
          <ac:chgData name="Jennifer Saliba" userId="d6c11e8d-276c-4ae7-b675-19e6b445f71e" providerId="ADAL" clId="{C33D65F3-DF73-44C2-BBC3-B8FA60BA17AE}" dt="2024-01-12T13:54:24.602" v="10" actId="1076"/>
          <ac:picMkLst>
            <pc:docMk/>
            <pc:sldMk cId="2603149672" sldId="271"/>
            <ac:picMk id="23" creationId="{2F3A20F4-0653-4D6F-6682-F570A2D4A971}"/>
          </ac:picMkLst>
        </pc:picChg>
      </pc:sldChg>
    </pc:docChg>
  </pc:docChgLst>
  <pc:docChgLst>
    <pc:chgData name="Jennifer Saliba" userId="d6c11e8d-276c-4ae7-b675-19e6b445f71e" providerId="ADAL" clId="{96CF1C68-284D-4673-8AB3-BC2C16C3467D}"/>
    <pc:docChg chg="modSld">
      <pc:chgData name="Jennifer Saliba" userId="d6c11e8d-276c-4ae7-b675-19e6b445f71e" providerId="ADAL" clId="{96CF1C68-284D-4673-8AB3-BC2C16C3467D}" dt="2023-01-18T22:43:56.349" v="7" actId="6549"/>
      <pc:docMkLst>
        <pc:docMk/>
      </pc:docMkLst>
      <pc:sldChg chg="modSp mod">
        <pc:chgData name="Jennifer Saliba" userId="d6c11e8d-276c-4ae7-b675-19e6b445f71e" providerId="ADAL" clId="{96CF1C68-284D-4673-8AB3-BC2C16C3467D}" dt="2023-01-18T22:43:56.349" v="7" actId="6549"/>
        <pc:sldMkLst>
          <pc:docMk/>
          <pc:sldMk cId="511993064" sldId="283"/>
        </pc:sldMkLst>
        <pc:spChg chg="mod">
          <ac:chgData name="Jennifer Saliba" userId="d6c11e8d-276c-4ae7-b675-19e6b445f71e" providerId="ADAL" clId="{96CF1C68-284D-4673-8AB3-BC2C16C3467D}" dt="2023-01-18T22:43:56.349" v="7" actId="6549"/>
          <ac:spMkLst>
            <pc:docMk/>
            <pc:sldMk cId="511993064" sldId="283"/>
            <ac:spMk id="33" creationId="{00000000-0000-0000-0000-000000000000}"/>
          </ac:spMkLst>
        </pc:spChg>
      </pc:sldChg>
    </pc:docChg>
  </pc:docChgLst>
  <pc:docChgLst>
    <pc:chgData name="Jennifer Saliba" userId="d6c11e8d-276c-4ae7-b675-19e6b445f71e" providerId="ADAL" clId="{67AD72AE-490C-4CF7-BBBE-0331B408FC7A}"/>
    <pc:docChg chg="custSel modSld">
      <pc:chgData name="Jennifer Saliba" userId="d6c11e8d-276c-4ae7-b675-19e6b445f71e" providerId="ADAL" clId="{67AD72AE-490C-4CF7-BBBE-0331B408FC7A}" dt="2021-10-02T03:17:24.733" v="1" actId="478"/>
      <pc:docMkLst>
        <pc:docMk/>
      </pc:docMkLst>
      <pc:sldChg chg="addSp delSp mod">
        <pc:chgData name="Jennifer Saliba" userId="d6c11e8d-276c-4ae7-b675-19e6b445f71e" providerId="ADAL" clId="{67AD72AE-490C-4CF7-BBBE-0331B408FC7A}" dt="2021-10-02T03:17:24.733" v="1" actId="478"/>
        <pc:sldMkLst>
          <pc:docMk/>
          <pc:sldMk cId="1872191009" sldId="281"/>
        </pc:sldMkLst>
        <pc:picChg chg="add del">
          <ac:chgData name="Jennifer Saliba" userId="d6c11e8d-276c-4ae7-b675-19e6b445f71e" providerId="ADAL" clId="{67AD72AE-490C-4CF7-BBBE-0331B408FC7A}" dt="2021-10-02T03:17:24.733" v="1" actId="478"/>
          <ac:picMkLst>
            <pc:docMk/>
            <pc:sldMk cId="1872191009" sldId="281"/>
            <ac:picMk id="7" creationId="{FD9E0FCD-ABB2-4104-B0BC-7BB31DF808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71350-2263-43A8-B04C-A42B8F58B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37270-7264-48D9-957D-DE3F841D56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B88D-2A1D-44A6-9ACF-33131683872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446E3-F5AF-4A0F-B662-A2AC60120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F37B-19CB-40C3-B32C-80A87C5BF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896A-3F6B-4524-99FA-35F5F4E3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72C7-AB50-4F4E-85DA-270E2CBC1992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2FB9-E1DB-48AF-8611-8A2BAE71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2FB9-E1DB-48AF-8611-8A2BAE7194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building, bridge&#10;&#10;Description automatically generated">
            <a:extLst>
              <a:ext uri="{FF2B5EF4-FFF2-40B4-BE49-F238E27FC236}">
                <a16:creationId xmlns:a16="http://schemas.microsoft.com/office/drawing/2014/main" id="{10CA9980-F6CE-F70E-C698-EFEEF19BE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0"/>
            <a:ext cx="12188952" cy="63837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9E75B4-BD94-4B97-99AB-90577F406173}"/>
              </a:ext>
            </a:extLst>
          </p:cNvPr>
          <p:cNvSpPr/>
          <p:nvPr userDrawn="1"/>
        </p:nvSpPr>
        <p:spPr>
          <a:xfrm>
            <a:off x="0" y="4573114"/>
            <a:ext cx="12188952" cy="2284886"/>
          </a:xfrm>
          <a:prstGeom prst="rect">
            <a:avLst/>
          </a:prstGeom>
          <a:solidFill>
            <a:srgbClr val="52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4421" y="6323299"/>
            <a:ext cx="55116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1C504E4-FD66-4755-A3AA-D3B9128107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9EFD12-782C-4CDF-A2F3-58B1E220F5B8}"/>
              </a:ext>
            </a:extLst>
          </p:cNvPr>
          <p:cNvCxnSpPr>
            <a:cxnSpLocks/>
          </p:cNvCxnSpPr>
          <p:nvPr userDrawn="1"/>
        </p:nvCxnSpPr>
        <p:spPr>
          <a:xfrm>
            <a:off x="50800" y="4573114"/>
            <a:ext cx="12090400" cy="0"/>
          </a:xfrm>
          <a:prstGeom prst="line">
            <a:avLst/>
          </a:prstGeom>
          <a:ln w="101600" cap="sq">
            <a:solidFill>
              <a:srgbClr val="A6A6A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63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359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6531"/>
            <a:ext cx="5157787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359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6531"/>
            <a:ext cx="5183188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79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5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928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928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76731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5EAF6AB-86FD-D9AB-8F0C-D9ABEC255ED7}"/>
              </a:ext>
            </a:extLst>
          </p:cNvPr>
          <p:cNvGrpSpPr/>
          <p:nvPr userDrawn="1"/>
        </p:nvGrpSpPr>
        <p:grpSpPr>
          <a:xfrm>
            <a:off x="116523" y="0"/>
            <a:ext cx="1403668" cy="6858001"/>
            <a:chOff x="116523" y="0"/>
            <a:chExt cx="1403668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AF9C484-DD1B-443F-BA2A-CB7CF0ACEDCF}"/>
                </a:ext>
              </a:extLst>
            </p:cNvPr>
            <p:cNvSpPr/>
            <p:nvPr/>
          </p:nvSpPr>
          <p:spPr bwMode="auto">
            <a:xfrm>
              <a:off x="293010" y="0"/>
              <a:ext cx="646510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903DD9C-CADE-4FFE-8A07-578ED938A384}"/>
                </a:ext>
              </a:extLst>
            </p:cNvPr>
            <p:cNvSpPr/>
            <p:nvPr/>
          </p:nvSpPr>
          <p:spPr bwMode="auto">
            <a:xfrm>
              <a:off x="116523" y="0"/>
              <a:ext cx="643767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5D6DA1-A56E-4083-AF6C-01B05BA92BF0}"/>
                </a:ext>
              </a:extLst>
            </p:cNvPr>
            <p:cNvSpPr/>
            <p:nvPr userDrawn="1"/>
          </p:nvSpPr>
          <p:spPr bwMode="auto">
            <a:xfrm>
              <a:off x="116523" y="5238750"/>
              <a:ext cx="707778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3F8EF3D-5716-4C97-A886-B6D3EE578078}"/>
                </a:ext>
              </a:extLst>
            </p:cNvPr>
            <p:cNvSpPr/>
            <p:nvPr/>
          </p:nvSpPr>
          <p:spPr bwMode="auto">
            <a:xfrm>
              <a:off x="293010" y="5291138"/>
              <a:ext cx="861404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65525B-31FA-422C-AF82-AA6675F59BA4}"/>
                </a:ext>
              </a:extLst>
            </p:cNvPr>
            <p:cNvSpPr/>
            <p:nvPr/>
          </p:nvSpPr>
          <p:spPr bwMode="auto">
            <a:xfrm>
              <a:off x="293010" y="5286375"/>
              <a:ext cx="1227181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AF79F-6533-4D42-95FF-5723D5354831}"/>
                </a:ext>
              </a:extLst>
            </p:cNvPr>
            <p:cNvSpPr/>
            <p:nvPr userDrawn="1"/>
          </p:nvSpPr>
          <p:spPr bwMode="auto">
            <a:xfrm>
              <a:off x="116523" y="5238750"/>
              <a:ext cx="976624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9748002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D1F9C-2D22-46A2-B241-E983931C86F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587625" y="64928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967202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52" r:id="rId17"/>
    <p:sldLayoutId id="2147483653" r:id="rId18"/>
    <p:sldLayoutId id="2147483654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iellogroup.com/resources/contrastAnalyser" TargetMode="External"/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639732"/>
            <a:ext cx="12192000" cy="2218267"/>
          </a:xfrm>
          <a:solidFill>
            <a:srgbClr val="6BA3D2"/>
          </a:solidFill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Presentation Title Page</a:t>
            </a:r>
            <a:br>
              <a:rPr lang="en-US" sz="4800" dirty="0">
                <a:solidFill>
                  <a:schemeClr val="bg1"/>
                </a:solidFill>
                <a:latin typeface="Caveat" panose="00000500000000000000" pitchFamily="2" charset="0"/>
              </a:rPr>
            </a:br>
            <a:endParaRPr lang="en-US" sz="4800" dirty="0">
              <a:solidFill>
                <a:schemeClr val="bg1"/>
              </a:solidFill>
              <a:latin typeface="Cave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A9005-43B3-481F-AD74-2843DF640113}"/>
              </a:ext>
            </a:extLst>
          </p:cNvPr>
          <p:cNvSpPr/>
          <p:nvPr/>
        </p:nvSpPr>
        <p:spPr>
          <a:xfrm>
            <a:off x="10306404" y="5039379"/>
            <a:ext cx="16002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8B611-3DD5-4211-A77A-BBB858CB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71C73-7BFF-4F38-8E09-E8E2CBEBBB49}"/>
              </a:ext>
            </a:extLst>
          </p:cNvPr>
          <p:cNvGrpSpPr/>
          <p:nvPr/>
        </p:nvGrpSpPr>
        <p:grpSpPr>
          <a:xfrm>
            <a:off x="1716716" y="1327307"/>
            <a:ext cx="3157124" cy="553998"/>
            <a:chOff x="1587844" y="732562"/>
            <a:chExt cx="3157124" cy="553998"/>
          </a:xfrm>
        </p:grpSpPr>
        <p:sp>
          <p:nvSpPr>
            <p:cNvPr id="20" name="warning">
              <a:extLst>
                <a:ext uri="{FF2B5EF4-FFF2-40B4-BE49-F238E27FC236}">
                  <a16:creationId xmlns:a16="http://schemas.microsoft.com/office/drawing/2014/main" id="{941C711E-111F-476F-85C3-A02871793FE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87844" y="809326"/>
              <a:ext cx="485227" cy="400471"/>
            </a:xfrm>
            <a:custGeom>
              <a:avLst/>
              <a:gdLst>
                <a:gd name="T0" fmla="*/ 178 w 229"/>
                <a:gd name="T1" fmla="*/ 103 h 189"/>
                <a:gd name="T2" fmla="*/ 229 w 229"/>
                <a:gd name="T3" fmla="*/ 189 h 189"/>
                <a:gd name="T4" fmla="*/ 0 w 229"/>
                <a:gd name="T5" fmla="*/ 189 h 189"/>
                <a:gd name="T6" fmla="*/ 117 w 229"/>
                <a:gd name="T7" fmla="*/ 0 h 189"/>
                <a:gd name="T8" fmla="*/ 178 w 229"/>
                <a:gd name="T9" fmla="*/ 103 h 189"/>
                <a:gd name="T10" fmla="*/ 118 w 229"/>
                <a:gd name="T11" fmla="*/ 53 h 189"/>
                <a:gd name="T12" fmla="*/ 118 w 229"/>
                <a:gd name="T13" fmla="*/ 138 h 189"/>
                <a:gd name="T14" fmla="*/ 118 w 229"/>
                <a:gd name="T15" fmla="*/ 156 h 189"/>
                <a:gd name="T16" fmla="*/ 118 w 229"/>
                <a:gd name="T17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89">
                  <a:moveTo>
                    <a:pt x="178" y="103"/>
                  </a:moveTo>
                  <a:lnTo>
                    <a:pt x="229" y="189"/>
                  </a:lnTo>
                  <a:lnTo>
                    <a:pt x="0" y="189"/>
                  </a:lnTo>
                  <a:lnTo>
                    <a:pt x="117" y="0"/>
                  </a:lnTo>
                  <a:lnTo>
                    <a:pt x="178" y="103"/>
                  </a:lnTo>
                  <a:moveTo>
                    <a:pt x="118" y="53"/>
                  </a:moveTo>
                  <a:lnTo>
                    <a:pt x="118" y="138"/>
                  </a:lnTo>
                  <a:moveTo>
                    <a:pt x="118" y="156"/>
                  </a:moveTo>
                  <a:lnTo>
                    <a:pt x="118" y="167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3ADC3-85C3-480B-B303-AE7FBCC44B4E}"/>
                </a:ext>
              </a:extLst>
            </p:cNvPr>
            <p:cNvSpPr txBox="1"/>
            <p:nvPr/>
          </p:nvSpPr>
          <p:spPr>
            <a:xfrm>
              <a:off x="2154194" y="732562"/>
              <a:ext cx="25907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rgbClr val="C00000"/>
                  </a:solidFill>
                </a:rPr>
                <a:t>PLEASE READ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37830-45C4-4824-87EA-055A6500E5FE}"/>
              </a:ext>
            </a:extLst>
          </p:cNvPr>
          <p:cNvSpPr txBox="1">
            <a:spLocks/>
          </p:cNvSpPr>
          <p:nvPr/>
        </p:nvSpPr>
        <p:spPr>
          <a:xfrm>
            <a:off x="1587844" y="2573610"/>
            <a:ext cx="10018713" cy="3947984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Photography and copyright infringement.</a:t>
            </a:r>
          </a:p>
          <a:p>
            <a:pPr>
              <a:spcBef>
                <a:spcPts val="1836"/>
              </a:spcBef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Using imagery from movies, television, music and pop-culture is illegal, unless purchased, licensed or by express written consent from the owner. </a:t>
            </a:r>
          </a:p>
          <a:p>
            <a:pPr>
              <a:spcBef>
                <a:spcPts val="1836"/>
              </a:spcBef>
              <a:defRPr/>
            </a:pP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Please </a:t>
            </a:r>
            <a:r>
              <a:rPr lang="en-US" sz="200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 not include unlicensed imagery</a:t>
            </a:r>
            <a:r>
              <a:rPr lang="en-US" sz="2000">
                <a:solidFill>
                  <a:srgbClr val="C00000"/>
                </a:solidFill>
                <a:latin typeface="Segoe UI Semilight"/>
              </a:rPr>
              <a:t> </a:t>
            </a:r>
            <a:r>
              <a:rPr lang="en-US" sz="200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in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4693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intro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7A5F1-5882-A1FC-3EAD-E83217731891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187219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Sub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/>
              <a:t>Insert 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8538C-F430-EE3B-A8D8-D0BF26ADAAEC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226841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Review: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4618410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/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[Action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[Action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conclusion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4B6EA-B027-8772-E3B8-4E796F6F305F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Remove Box &amp;</a:t>
            </a:r>
            <a:br>
              <a:rPr lang="en-US" sz="1200"/>
            </a:br>
            <a:r>
              <a:rPr lang="en-US" sz="1200"/>
              <a:t>Insert Company Logo</a:t>
            </a:r>
            <a:br>
              <a:rPr lang="en-US" sz="1200"/>
            </a:br>
            <a:r>
              <a:rPr lang="en-US" sz="1200"/>
              <a:t>max height 1.5”</a:t>
            </a:r>
          </a:p>
          <a:p>
            <a:pPr algn="ctr"/>
            <a:r>
              <a:rPr lang="en-US" sz="120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98295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1457055" y="842693"/>
            <a:ext cx="10018713" cy="915346"/>
          </a:xfrm>
        </p:spPr>
        <p:txBody>
          <a:bodyPr>
            <a:normAutofit/>
          </a:bodyPr>
          <a:lstStyle/>
          <a:p>
            <a:r>
              <a:rPr lang="en-US" sz="4400"/>
              <a:t>Thank you for attending this session!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0112" y="4564451"/>
            <a:ext cx="9388475" cy="1290637"/>
          </a:xfr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n-US" sz="4400">
                <a:ln w="3175" cmpd="sng">
                  <a:noFill/>
                </a:ln>
                <a:latin typeface="+mj-lt"/>
                <a:ea typeface="+mj-ea"/>
                <a:cs typeface="+mj-cs"/>
              </a:rPr>
              <a:t>Don’t forget to submit your session survey!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50383" y="669428"/>
            <a:ext cx="9388204" cy="129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75482" y="3820283"/>
            <a:ext cx="2500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>
                <a:ln w="3175">
                  <a:noFill/>
                </a:ln>
                <a:latin typeface="Segoe UI Semilight"/>
                <a:cs typeface="Segoe UI Semibold" panose="020B0702040204020203" pitchFamily="34" charset="0"/>
              </a:rPr>
              <a:t>Evaluate the Session</a:t>
            </a:r>
            <a:endParaRPr kumimoji="0" lang="en-US" sz="2000" b="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 Semilight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7" name="Inner"/>
          <p:cNvSpPr/>
          <p:nvPr/>
        </p:nvSpPr>
        <p:spPr bwMode="auto">
          <a:xfrm>
            <a:off x="4933196" y="2325012"/>
            <a:ext cx="1396366" cy="1396364"/>
          </a:xfrm>
          <a:prstGeom prst="ellipse">
            <a:avLst/>
          </a:prstGeom>
          <a:solidFill>
            <a:schemeClr val="bg2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20626" y="3811270"/>
            <a:ext cx="20054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Enjoy a 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57863" y="3809760"/>
            <a:ext cx="3713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Make NWS </a:t>
            </a:r>
            <a:r>
              <a:rPr lang="en-US" sz="2000">
                <a:ln w="3175">
                  <a:noFill/>
                </a:ln>
                <a:latin typeface="Segoe UI Semilight"/>
                <a:cs typeface="Segoe UI Semibold" panose="020B0702040204020203" pitchFamily="34" charset="0"/>
              </a:rPr>
              <a:t>B</a:t>
            </a:r>
            <a:r>
              <a:rPr kumimoji="0" lang="en-US" sz="2000" b="0" i="0" u="none" strike="noStrike" kern="1200" cap="none" spc="0" normalizeH="0" baseline="0" noProof="0" err="1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etter</a:t>
            </a:r>
            <a:r>
              <a:rPr kumimoji="0" lang="en-US" sz="2000" b="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rPr>
              <a:t>!</a:t>
            </a:r>
          </a:p>
        </p:txBody>
      </p:sp>
      <p:sp>
        <p:nvSpPr>
          <p:cNvPr id="34" name="Outer"/>
          <p:cNvSpPr/>
          <p:nvPr/>
        </p:nvSpPr>
        <p:spPr bwMode="auto">
          <a:xfrm>
            <a:off x="7791949" y="2334584"/>
            <a:ext cx="1444969" cy="14449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0" name="Inner"/>
          <p:cNvSpPr/>
          <p:nvPr/>
        </p:nvSpPr>
        <p:spPr bwMode="auto">
          <a:xfrm>
            <a:off x="2323832" y="2293549"/>
            <a:ext cx="1399032" cy="1399032"/>
          </a:xfrm>
          <a:prstGeom prst="ellipse">
            <a:avLst/>
          </a:prstGeom>
          <a:solidFill>
            <a:schemeClr val="bg2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38" name="Picture 6" descr="\\MAGNUM\Projects\Microsoft\Cloud Power FY12\Design\ICONS_PNG\Professional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659242" y="2648663"/>
            <a:ext cx="731711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39" name="Plus Sign 38"/>
          <p:cNvSpPr/>
          <p:nvPr/>
        </p:nvSpPr>
        <p:spPr>
          <a:xfrm>
            <a:off x="3870830" y="2565994"/>
            <a:ext cx="914400" cy="914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quals 39"/>
          <p:cNvSpPr/>
          <p:nvPr/>
        </p:nvSpPr>
        <p:spPr>
          <a:xfrm>
            <a:off x="6603555" y="2557223"/>
            <a:ext cx="914400" cy="914400"/>
          </a:xfrm>
          <a:prstGeom prst="mathEqual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 bwMode="black">
          <a:xfrm>
            <a:off x="5448499" y="2703154"/>
            <a:ext cx="365760" cy="640080"/>
            <a:chOff x="8920162" y="3943878"/>
            <a:chExt cx="419101" cy="889001"/>
          </a:xfrm>
          <a:solidFill>
            <a:srgbClr val="FFFFFF"/>
          </a:solidFill>
        </p:grpSpPr>
        <p:sp>
          <p:nvSpPr>
            <p:cNvPr id="43" name="Oval 16"/>
            <p:cNvSpPr>
              <a:spLocks noChangeArrowheads="1"/>
            </p:cNvSpPr>
            <p:nvPr/>
          </p:nvSpPr>
          <p:spPr bwMode="black">
            <a:xfrm>
              <a:off x="9148762" y="3943878"/>
              <a:ext cx="149225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black">
            <a:xfrm>
              <a:off x="9017000" y="4123266"/>
              <a:ext cx="322263" cy="709613"/>
            </a:xfrm>
            <a:custGeom>
              <a:avLst/>
              <a:gdLst>
                <a:gd name="T0" fmla="*/ 76 w 86"/>
                <a:gd name="T1" fmla="*/ 0 h 189"/>
                <a:gd name="T2" fmla="*/ 80 w 86"/>
                <a:gd name="T3" fmla="*/ 3 h 189"/>
                <a:gd name="T4" fmla="*/ 83 w 86"/>
                <a:gd name="T5" fmla="*/ 11 h 189"/>
                <a:gd name="T6" fmla="*/ 78 w 86"/>
                <a:gd name="T7" fmla="*/ 21 h 189"/>
                <a:gd name="T8" fmla="*/ 44 w 86"/>
                <a:gd name="T9" fmla="*/ 47 h 189"/>
                <a:gd name="T10" fmla="*/ 39 w 86"/>
                <a:gd name="T11" fmla="*/ 50 h 189"/>
                <a:gd name="T12" fmla="*/ 39 w 86"/>
                <a:gd name="T13" fmla="*/ 81 h 189"/>
                <a:gd name="T14" fmla="*/ 2 w 86"/>
                <a:gd name="T15" fmla="*/ 173 h 189"/>
                <a:gd name="T16" fmla="*/ 9 w 86"/>
                <a:gd name="T17" fmla="*/ 188 h 189"/>
                <a:gd name="T18" fmla="*/ 13 w 86"/>
                <a:gd name="T19" fmla="*/ 189 h 189"/>
                <a:gd name="T20" fmla="*/ 24 w 86"/>
                <a:gd name="T21" fmla="*/ 181 h 189"/>
                <a:gd name="T22" fmla="*/ 63 w 86"/>
                <a:gd name="T23" fmla="*/ 83 h 189"/>
                <a:gd name="T24" fmla="*/ 63 w 86"/>
                <a:gd name="T25" fmla="*/ 177 h 189"/>
                <a:gd name="T26" fmla="*/ 74 w 86"/>
                <a:gd name="T27" fmla="*/ 189 h 189"/>
                <a:gd name="T28" fmla="*/ 86 w 86"/>
                <a:gd name="T29" fmla="*/ 177 h 189"/>
                <a:gd name="T30" fmla="*/ 86 w 86"/>
                <a:gd name="T31" fmla="*/ 72 h 189"/>
                <a:gd name="T32" fmla="*/ 86 w 86"/>
                <a:gd name="T33" fmla="*/ 17 h 189"/>
                <a:gd name="T34" fmla="*/ 76 w 86"/>
                <a:gd name="T3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89">
                  <a:moveTo>
                    <a:pt x="76" y="0"/>
                  </a:moveTo>
                  <a:cubicBezTo>
                    <a:pt x="78" y="1"/>
                    <a:pt x="79" y="2"/>
                    <a:pt x="80" y="3"/>
                  </a:cubicBezTo>
                  <a:cubicBezTo>
                    <a:pt x="82" y="6"/>
                    <a:pt x="83" y="8"/>
                    <a:pt x="83" y="11"/>
                  </a:cubicBezTo>
                  <a:cubicBezTo>
                    <a:pt x="83" y="15"/>
                    <a:pt x="81" y="18"/>
                    <a:pt x="78" y="21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2" y="49"/>
                    <a:pt x="40" y="49"/>
                    <a:pt x="39" y="5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0" y="179"/>
                    <a:pt x="3" y="186"/>
                    <a:pt x="9" y="188"/>
                  </a:cubicBezTo>
                  <a:cubicBezTo>
                    <a:pt x="10" y="189"/>
                    <a:pt x="12" y="189"/>
                    <a:pt x="13" y="189"/>
                  </a:cubicBezTo>
                  <a:cubicBezTo>
                    <a:pt x="18" y="189"/>
                    <a:pt x="22" y="186"/>
                    <a:pt x="24" y="181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84"/>
                    <a:pt x="68" y="189"/>
                    <a:pt x="74" y="189"/>
                  </a:cubicBezTo>
                  <a:cubicBezTo>
                    <a:pt x="81" y="189"/>
                    <a:pt x="86" y="184"/>
                    <a:pt x="86" y="177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8"/>
                    <a:pt x="83" y="2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black">
            <a:xfrm>
              <a:off x="9051925" y="4089928"/>
              <a:ext cx="265113" cy="206375"/>
            </a:xfrm>
            <a:custGeom>
              <a:avLst/>
              <a:gdLst>
                <a:gd name="T0" fmla="*/ 30 w 71"/>
                <a:gd name="T1" fmla="*/ 33 h 55"/>
                <a:gd name="T2" fmla="*/ 18 w 71"/>
                <a:gd name="T3" fmla="*/ 6 h 55"/>
                <a:gd name="T4" fmla="*/ 6 w 71"/>
                <a:gd name="T5" fmla="*/ 2 h 55"/>
                <a:gd name="T6" fmla="*/ 2 w 71"/>
                <a:gd name="T7" fmla="*/ 14 h 55"/>
                <a:gd name="T8" fmla="*/ 20 w 71"/>
                <a:gd name="T9" fmla="*/ 50 h 55"/>
                <a:gd name="T10" fmla="*/ 25 w 71"/>
                <a:gd name="T11" fmla="*/ 55 h 55"/>
                <a:gd name="T12" fmla="*/ 27 w 71"/>
                <a:gd name="T13" fmla="*/ 55 h 55"/>
                <a:gd name="T14" fmla="*/ 33 w 71"/>
                <a:gd name="T15" fmla="*/ 53 h 55"/>
                <a:gd name="T16" fmla="*/ 67 w 71"/>
                <a:gd name="T17" fmla="*/ 27 h 55"/>
                <a:gd name="T18" fmla="*/ 69 w 71"/>
                <a:gd name="T19" fmla="*/ 15 h 55"/>
                <a:gd name="T20" fmla="*/ 56 w 71"/>
                <a:gd name="T21" fmla="*/ 13 h 55"/>
                <a:gd name="T22" fmla="*/ 30 w 71"/>
                <a:gd name="T23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5">
                  <a:moveTo>
                    <a:pt x="30" y="33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6" y="2"/>
                    <a:pt x="10" y="0"/>
                    <a:pt x="6" y="2"/>
                  </a:cubicBezTo>
                  <a:cubicBezTo>
                    <a:pt x="2" y="4"/>
                    <a:pt x="0" y="10"/>
                    <a:pt x="2" y="1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3"/>
                    <a:pt x="23" y="54"/>
                    <a:pt x="25" y="55"/>
                  </a:cubicBezTo>
                  <a:cubicBezTo>
                    <a:pt x="26" y="55"/>
                    <a:pt x="27" y="55"/>
                    <a:pt x="27" y="55"/>
                  </a:cubicBezTo>
                  <a:cubicBezTo>
                    <a:pt x="29" y="55"/>
                    <a:pt x="31" y="55"/>
                    <a:pt x="33" y="53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1" y="24"/>
                    <a:pt x="71" y="18"/>
                    <a:pt x="69" y="15"/>
                  </a:cubicBezTo>
                  <a:cubicBezTo>
                    <a:pt x="66" y="11"/>
                    <a:pt x="60" y="10"/>
                    <a:pt x="56" y="1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black">
            <a:xfrm>
              <a:off x="8953500" y="3958166"/>
              <a:ext cx="90488" cy="165100"/>
            </a:xfrm>
            <a:custGeom>
              <a:avLst/>
              <a:gdLst>
                <a:gd name="T0" fmla="*/ 24 w 24"/>
                <a:gd name="T1" fmla="*/ 27 h 44"/>
                <a:gd name="T2" fmla="*/ 24 w 24"/>
                <a:gd name="T3" fmla="*/ 17 h 44"/>
                <a:gd name="T4" fmla="*/ 24 w 24"/>
                <a:gd name="T5" fmla="*/ 16 h 44"/>
                <a:gd name="T6" fmla="*/ 0 w 24"/>
                <a:gd name="T7" fmla="*/ 0 h 44"/>
                <a:gd name="T8" fmla="*/ 0 w 24"/>
                <a:gd name="T9" fmla="*/ 44 h 44"/>
                <a:gd name="T10" fmla="*/ 24 w 24"/>
                <a:gd name="T11" fmla="*/ 28 h 44"/>
                <a:gd name="T12" fmla="*/ 24 w 24"/>
                <a:gd name="T13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4">
                  <a:moveTo>
                    <a:pt x="24" y="2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black">
            <a:xfrm>
              <a:off x="9055100" y="4010553"/>
              <a:ext cx="68263" cy="60325"/>
            </a:xfrm>
            <a:custGeom>
              <a:avLst/>
              <a:gdLst>
                <a:gd name="T0" fmla="*/ 3 w 18"/>
                <a:gd name="T1" fmla="*/ 16 h 16"/>
                <a:gd name="T2" fmla="*/ 15 w 18"/>
                <a:gd name="T3" fmla="*/ 16 h 16"/>
                <a:gd name="T4" fmla="*/ 18 w 18"/>
                <a:gd name="T5" fmla="*/ 13 h 16"/>
                <a:gd name="T6" fmla="*/ 18 w 18"/>
                <a:gd name="T7" fmla="*/ 3 h 16"/>
                <a:gd name="T8" fmla="*/ 15 w 18"/>
                <a:gd name="T9" fmla="*/ 0 h 16"/>
                <a:gd name="T10" fmla="*/ 3 w 18"/>
                <a:gd name="T11" fmla="*/ 0 h 16"/>
                <a:gd name="T12" fmla="*/ 0 w 18"/>
                <a:gd name="T13" fmla="*/ 3 h 16"/>
                <a:gd name="T14" fmla="*/ 0 w 18"/>
                <a:gd name="T15" fmla="*/ 13 h 16"/>
                <a:gd name="T16" fmla="*/ 3 w 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3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8" y="15"/>
                    <a:pt x="18" y="1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black">
            <a:xfrm>
              <a:off x="8920162" y="3943878"/>
              <a:ext cx="19050" cy="195263"/>
            </a:xfrm>
            <a:custGeom>
              <a:avLst/>
              <a:gdLst>
                <a:gd name="T0" fmla="*/ 3 w 5"/>
                <a:gd name="T1" fmla="*/ 0 h 52"/>
                <a:gd name="T2" fmla="*/ 2 w 5"/>
                <a:gd name="T3" fmla="*/ 0 h 52"/>
                <a:gd name="T4" fmla="*/ 0 w 5"/>
                <a:gd name="T5" fmla="*/ 2 h 52"/>
                <a:gd name="T6" fmla="*/ 0 w 5"/>
                <a:gd name="T7" fmla="*/ 50 h 52"/>
                <a:gd name="T8" fmla="*/ 2 w 5"/>
                <a:gd name="T9" fmla="*/ 52 h 52"/>
                <a:gd name="T10" fmla="*/ 3 w 5"/>
                <a:gd name="T11" fmla="*/ 52 h 52"/>
                <a:gd name="T12" fmla="*/ 5 w 5"/>
                <a:gd name="T13" fmla="*/ 50 h 52"/>
                <a:gd name="T14" fmla="*/ 5 w 5"/>
                <a:gd name="T15" fmla="*/ 2 h 52"/>
                <a:gd name="T16" fmla="*/ 3 w 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2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5" y="51"/>
                    <a:pt x="5" y="5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49" name="Freeform 15"/>
          <p:cNvSpPr>
            <a:spLocks noEditPoints="1"/>
          </p:cNvSpPr>
          <p:nvPr/>
        </p:nvSpPr>
        <p:spPr bwMode="black">
          <a:xfrm>
            <a:off x="8240113" y="2740103"/>
            <a:ext cx="548640" cy="548640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7" tIns="30869" rIns="61737" bIns="30869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70569" y="88905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slide is required.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199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630374" y="205533"/>
            <a:ext cx="699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Style Guide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6D7B5-96EE-4CBF-A32B-246E605CD785}"/>
              </a:ext>
            </a:extLst>
          </p:cNvPr>
          <p:cNvSpPr txBox="1"/>
          <p:nvPr/>
        </p:nvSpPr>
        <p:spPr>
          <a:xfrm>
            <a:off x="5128316" y="658163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Images: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927BE-5D90-4D1B-88BC-D30A9FB44617}"/>
              </a:ext>
            </a:extLst>
          </p:cNvPr>
          <p:cNvSpPr txBox="1"/>
          <p:nvPr/>
        </p:nvSpPr>
        <p:spPr>
          <a:xfrm>
            <a:off x="1587844" y="617632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Accent Colors: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949CB2-FF12-4FF1-A43F-B8DCFD8A4691}"/>
              </a:ext>
            </a:extLst>
          </p:cNvPr>
          <p:cNvSpPr/>
          <p:nvPr/>
        </p:nvSpPr>
        <p:spPr>
          <a:xfrm>
            <a:off x="1680520" y="1124136"/>
            <a:ext cx="914400" cy="914400"/>
          </a:xfrm>
          <a:prstGeom prst="rect">
            <a:avLst/>
          </a:prstGeom>
          <a:solidFill>
            <a:srgbClr val="6BA3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DEEAE-43C1-483B-9D9A-EFBD5CEF92F7}"/>
              </a:ext>
            </a:extLst>
          </p:cNvPr>
          <p:cNvSpPr/>
          <p:nvPr/>
        </p:nvSpPr>
        <p:spPr>
          <a:xfrm>
            <a:off x="1680520" y="2135330"/>
            <a:ext cx="914400" cy="9144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E06E2-B434-4D5B-A687-D3492B5A3A0D}"/>
              </a:ext>
            </a:extLst>
          </p:cNvPr>
          <p:cNvSpPr/>
          <p:nvPr/>
        </p:nvSpPr>
        <p:spPr>
          <a:xfrm>
            <a:off x="1680520" y="3146524"/>
            <a:ext cx="914400" cy="914400"/>
          </a:xfrm>
          <a:prstGeom prst="rect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D3FBF-2432-4C8F-8946-DF68FD4127CE}"/>
              </a:ext>
            </a:extLst>
          </p:cNvPr>
          <p:cNvSpPr/>
          <p:nvPr/>
        </p:nvSpPr>
        <p:spPr>
          <a:xfrm>
            <a:off x="1680520" y="4157718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DC078-E772-472B-98C6-3A3518929C12}"/>
              </a:ext>
            </a:extLst>
          </p:cNvPr>
          <p:cNvSpPr txBox="1"/>
          <p:nvPr/>
        </p:nvSpPr>
        <p:spPr>
          <a:xfrm>
            <a:off x="2718487" y="1126466"/>
            <a:ext cx="2044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Blue: </a:t>
            </a:r>
          </a:p>
          <a:p>
            <a:r>
              <a:rPr lang="en-US" dirty="0"/>
              <a:t>R=107 G=163 B=210</a:t>
            </a:r>
          </a:p>
          <a:p>
            <a:r>
              <a:rPr lang="en-US" dirty="0"/>
              <a:t>HEX = #6BA3D2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4D8F7-4DC1-47CE-89C7-FC58C6D1C20F}"/>
              </a:ext>
            </a:extLst>
          </p:cNvPr>
          <p:cNvSpPr txBox="1"/>
          <p:nvPr/>
        </p:nvSpPr>
        <p:spPr>
          <a:xfrm>
            <a:off x="2718487" y="2135330"/>
            <a:ext cx="1673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Black:</a:t>
            </a:r>
          </a:p>
          <a:p>
            <a:r>
              <a:rPr lang="en-US" dirty="0"/>
              <a:t>R=0 G=0 B=0</a:t>
            </a:r>
          </a:p>
          <a:p>
            <a:r>
              <a:rPr lang="en-US" dirty="0"/>
              <a:t>HEX = #000000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0BB32-DDB3-4707-B199-3CBD04BDCAA0}"/>
              </a:ext>
            </a:extLst>
          </p:cNvPr>
          <p:cNvSpPr txBox="1"/>
          <p:nvPr/>
        </p:nvSpPr>
        <p:spPr>
          <a:xfrm>
            <a:off x="2718487" y="3148596"/>
            <a:ext cx="2014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Grey:</a:t>
            </a:r>
          </a:p>
          <a:p>
            <a:r>
              <a:rPr lang="en-US" dirty="0"/>
              <a:t>R=134 G=134 B=134</a:t>
            </a:r>
          </a:p>
          <a:p>
            <a:r>
              <a:rPr lang="en-US" dirty="0"/>
              <a:t>HEX = #868686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7232E-8830-4EF8-A203-B142B7DCAB34}"/>
              </a:ext>
            </a:extLst>
          </p:cNvPr>
          <p:cNvSpPr txBox="1"/>
          <p:nvPr/>
        </p:nvSpPr>
        <p:spPr>
          <a:xfrm>
            <a:off x="2718487" y="4160090"/>
            <a:ext cx="2050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White:</a:t>
            </a:r>
          </a:p>
          <a:p>
            <a:r>
              <a:rPr lang="en-US" dirty="0"/>
              <a:t>R=255 G=255 B=255</a:t>
            </a:r>
          </a:p>
          <a:p>
            <a:r>
              <a:rPr lang="en-US" dirty="0"/>
              <a:t>HEX = #FFFFFF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E60DD-12C1-4452-B15B-C71FA4DA06DD}"/>
              </a:ext>
            </a:extLst>
          </p:cNvPr>
          <p:cNvSpPr txBox="1"/>
          <p:nvPr/>
        </p:nvSpPr>
        <p:spPr>
          <a:xfrm>
            <a:off x="1680520" y="5329526"/>
            <a:ext cx="3157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Fonts: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Semi Bold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 Header: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Extra Light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Body: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Oswald Extra Light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4BD21E-78F4-F00B-C018-97991D1AA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44" y="1328632"/>
            <a:ext cx="6244408" cy="1200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5BBD9-5FD0-F26C-7F7E-4214A027C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0" y="2808518"/>
            <a:ext cx="2033020" cy="1740412"/>
          </a:xfrm>
          <a:prstGeom prst="rect">
            <a:avLst/>
          </a:prstGeom>
        </p:spPr>
      </p:pic>
      <p:pic>
        <p:nvPicPr>
          <p:cNvPr id="18" name="Picture 17" descr="A blue squares on a black background&#10;&#10;Description automatically generated">
            <a:extLst>
              <a:ext uri="{FF2B5EF4-FFF2-40B4-BE49-F238E27FC236}">
                <a16:creationId xmlns:a16="http://schemas.microsoft.com/office/drawing/2014/main" id="{2E399F89-CD1C-809F-849D-F3B8A21D1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65" y="2808518"/>
            <a:ext cx="2036068" cy="1740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3A20F4-0653-4D6F-6682-F570A2D4A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84" y="2808518"/>
            <a:ext cx="203606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263" y="5728550"/>
            <a:ext cx="9889988" cy="107237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buSzPct val="90000"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Additional tips!</a:t>
            </a:r>
          </a:p>
          <a:p>
            <a:pPr>
              <a:spcBef>
                <a:spcPts val="784"/>
              </a:spcBef>
              <a:buSzPct val="90000"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Be sure to run the Accessibility Checker!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Go to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     click the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 for Issues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drop down menu      click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 Accessibility</a:t>
            </a:r>
          </a:p>
          <a:p>
            <a:pPr>
              <a:spcBef>
                <a:spcPts val="588"/>
              </a:spcBef>
              <a:buSzPct val="90000"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Visit the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Office Accessibility Center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 learn more about accessibility in PowerPoint</a:t>
            </a:r>
          </a:p>
        </p:txBody>
      </p:sp>
      <p:sp>
        <p:nvSpPr>
          <p:cNvPr id="3" name="Slide title"/>
          <p:cNvSpPr txBox="1">
            <a:spLocks/>
          </p:cNvSpPr>
          <p:nvPr/>
        </p:nvSpPr>
        <p:spPr>
          <a:xfrm>
            <a:off x="1215016" y="685139"/>
            <a:ext cx="10515600" cy="639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</a:rPr>
              <a:t>Creating accessible content</a:t>
            </a:r>
          </a:p>
        </p:txBody>
      </p:sp>
      <p:sp>
        <p:nvSpPr>
          <p:cNvPr id="4" name="Accessiblity definition"/>
          <p:cNvSpPr txBox="1">
            <a:spLocks/>
          </p:cNvSpPr>
          <p:nvPr/>
        </p:nvSpPr>
        <p:spPr>
          <a:xfrm>
            <a:off x="1211633" y="1212232"/>
            <a:ext cx="11799542" cy="87362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buNone/>
              <a:defRPr/>
            </a:pPr>
            <a:r>
              <a:rPr lang="en-US" sz="200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Take the following steps to create accessible content that everyone can consume effectively.</a:t>
            </a:r>
          </a:p>
        </p:txBody>
      </p:sp>
      <p:sp>
        <p:nvSpPr>
          <p:cNvPr id="5" name="Contrast instructions text box"/>
          <p:cNvSpPr txBox="1">
            <a:spLocks/>
          </p:cNvSpPr>
          <p:nvPr/>
        </p:nvSpPr>
        <p:spPr>
          <a:xfrm>
            <a:off x="1211633" y="1854647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Contrast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Use high contrast colors for maximum readability</a:t>
            </a: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The recommended contrast ratio is at least 4.5:1</a:t>
            </a: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Color Contrast Analyzer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Download this tool to determine the legibility of text and the contrast of visual elements</a:t>
            </a:r>
          </a:p>
        </p:txBody>
      </p:sp>
      <p:grpSp>
        <p:nvGrpSpPr>
          <p:cNvPr id="6" name="Text contrast exmple" descr="Graphic showing a comparison of contrasted text and background colors. The first block is light grey with dark grey text that reads &quot;Text&quot;. The second block is blue with white text that reads &quot;Text&quot;. The third block is light blue with white text that reads &quot;Text&quot; and a red slash over it." title="Contrast example"/>
          <p:cNvGrpSpPr/>
          <p:nvPr/>
        </p:nvGrpSpPr>
        <p:grpSpPr>
          <a:xfrm>
            <a:off x="1390606" y="3345024"/>
            <a:ext cx="1973221" cy="462106"/>
            <a:chOff x="457201" y="3851798"/>
            <a:chExt cx="2012788" cy="471372"/>
          </a:xfrm>
        </p:grpSpPr>
        <p:grpSp>
          <p:nvGrpSpPr>
            <p:cNvPr id="7" name="Group 6"/>
            <p:cNvGrpSpPr/>
            <p:nvPr/>
          </p:nvGrpSpPr>
          <p:grpSpPr>
            <a:xfrm>
              <a:off x="457201" y="3858427"/>
              <a:ext cx="2012788" cy="464743"/>
              <a:chOff x="457201" y="3958757"/>
              <a:chExt cx="2012788" cy="464743"/>
            </a:xfrm>
          </p:grpSpPr>
          <p:sp>
            <p:nvSpPr>
              <p:cNvPr id="9" name="Light blue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1799060" y="3958757"/>
                <a:ext cx="670929" cy="464743"/>
              </a:xfrm>
              <a:prstGeom prst="rect">
                <a:avLst/>
              </a:prstGeom>
              <a:solidFill>
                <a:srgbClr val="00BCF2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>
                    <a:gradFill>
                      <a:gsLst>
                        <a:gs pos="11500">
                          <a:srgbClr val="FFFFFF"/>
                        </a:gs>
                        <a:gs pos="74000">
                          <a:srgbClr val="FFFFFF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  <p:sp>
            <p:nvSpPr>
              <p:cNvPr id="10" name="Blue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1128130" y="3958757"/>
                <a:ext cx="670929" cy="464743"/>
              </a:xfrm>
              <a:prstGeom prst="rect">
                <a:avLst/>
              </a:prstGeom>
              <a:solidFill>
                <a:srgbClr val="0078D7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>
                    <a:gradFill>
                      <a:gsLst>
                        <a:gs pos="11500">
                          <a:srgbClr val="FFFFFF"/>
                        </a:gs>
                        <a:gs pos="74000">
                          <a:srgbClr val="FFFFFF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  <p:sp>
            <p:nvSpPr>
              <p:cNvPr id="11" name="Gray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457201" y="3958757"/>
                <a:ext cx="670929" cy="464743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>
                    <a:gradFill>
                      <a:gsLst>
                        <a:gs pos="2500">
                          <a:srgbClr val="353535"/>
                        </a:gs>
                        <a:gs pos="100000">
                          <a:srgbClr val="353535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</p:grpSp>
        <p:cxnSp>
          <p:nvCxnSpPr>
            <p:cNvPr id="8" name="Red slash"/>
            <p:cNvCxnSpPr/>
            <p:nvPr/>
          </p:nvCxnSpPr>
          <p:spPr>
            <a:xfrm flipH="1">
              <a:off x="1799059" y="3851798"/>
              <a:ext cx="670930" cy="465022"/>
            </a:xfrm>
            <a:prstGeom prst="line">
              <a:avLst/>
            </a:prstGeom>
            <a:ln w="19050">
              <a:solidFill>
                <a:srgbClr val="D83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Download Button" descr="A blue block with the download symbol and text that reads &quot;Download&quot;. This is object has a link to http://www.paciellogroup.com/resources/contrastAnalyser" title="Color Contrast Analyzer link"/>
          <p:cNvGrpSpPr/>
          <p:nvPr/>
        </p:nvGrpSpPr>
        <p:grpSpPr>
          <a:xfrm>
            <a:off x="1390606" y="4978185"/>
            <a:ext cx="1973221" cy="455607"/>
            <a:chOff x="457201" y="4875348"/>
            <a:chExt cx="2144166" cy="464743"/>
          </a:xfrm>
        </p:grpSpPr>
        <p:sp>
          <p:nvSpPr>
            <p:cNvPr id="13" name="Download label">
              <a:hlinkClick r:id="rId3"/>
            </p:cNvPr>
            <p:cNvSpPr txBox="1">
              <a:spLocks/>
            </p:cNvSpPr>
            <p:nvPr/>
          </p:nvSpPr>
          <p:spPr>
            <a:xfrm>
              <a:off x="457201" y="4875348"/>
              <a:ext cx="2144166" cy="464743"/>
            </a:xfrm>
            <a:prstGeom prst="rect">
              <a:avLst/>
            </a:prstGeom>
            <a:solidFill>
              <a:srgbClr val="0078D7"/>
            </a:solidFill>
          </p:spPr>
          <p:txBody>
            <a:bodyPr wrap="square" lIns="143428" tIns="143428" rIns="143428" bIns="143428" anchor="ctr">
              <a:spAutoFit/>
            </a:bodyPr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67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11500">
                        <a:srgbClr val="FFFFFF"/>
                      </a:gs>
                      <a:gs pos="74000">
                        <a:srgbClr val="FFFFFF"/>
                      </a:gs>
                    </a:gsLst>
                  </a:gradFill>
                  <a:latin typeface="+mn-lt"/>
                </a:rPr>
                <a:t>Download</a:t>
              </a:r>
            </a:p>
          </p:txBody>
        </p:sp>
        <p:sp>
          <p:nvSpPr>
            <p:cNvPr id="14" name="Download button"/>
            <p:cNvSpPr>
              <a:spLocks noChangeAspect="1" noEditPoints="1"/>
            </p:cNvSpPr>
            <p:nvPr/>
          </p:nvSpPr>
          <p:spPr bwMode="auto">
            <a:xfrm>
              <a:off x="950966" y="5020486"/>
              <a:ext cx="93930" cy="161766"/>
            </a:xfrm>
            <a:custGeom>
              <a:avLst/>
              <a:gdLst>
                <a:gd name="T0" fmla="*/ 144 w 144"/>
                <a:gd name="T1" fmla="*/ 132 h 248"/>
                <a:gd name="T2" fmla="*/ 72 w 144"/>
                <a:gd name="T3" fmla="*/ 203 h 248"/>
                <a:gd name="T4" fmla="*/ 0 w 144"/>
                <a:gd name="T5" fmla="*/ 132 h 248"/>
                <a:gd name="T6" fmla="*/ 72 w 144"/>
                <a:gd name="T7" fmla="*/ 203 h 248"/>
                <a:gd name="T8" fmla="*/ 72 w 144"/>
                <a:gd name="T9" fmla="*/ 0 h 248"/>
                <a:gd name="T10" fmla="*/ 0 w 144"/>
                <a:gd name="T11" fmla="*/ 248 h 248"/>
                <a:gd name="T12" fmla="*/ 144 w 144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48">
                  <a:moveTo>
                    <a:pt x="144" y="132"/>
                  </a:moveTo>
                  <a:lnTo>
                    <a:pt x="72" y="203"/>
                  </a:lnTo>
                  <a:lnTo>
                    <a:pt x="0" y="132"/>
                  </a:lnTo>
                  <a:moveTo>
                    <a:pt x="72" y="203"/>
                  </a:moveTo>
                  <a:lnTo>
                    <a:pt x="72" y="0"/>
                  </a:lnTo>
                  <a:moveTo>
                    <a:pt x="0" y="248"/>
                  </a:moveTo>
                  <a:lnTo>
                    <a:pt x="144" y="24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5" name="Shape &amp; color instruciton text box"/>
          <p:cNvSpPr txBox="1">
            <a:spLocks/>
          </p:cNvSpPr>
          <p:nvPr/>
        </p:nvSpPr>
        <p:spPr>
          <a:xfrm>
            <a:off x="3815918" y="1912892"/>
            <a:ext cx="2352339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Shape and color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Use different shapes with a legend to indicate statuses to accommodate for color blindness</a:t>
            </a: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</a:p>
          <a:p>
            <a:pPr marL="0" indent="0" defTabSz="914367">
              <a:lnSpc>
                <a:spcPct val="100000"/>
              </a:lnSpc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</p:txBody>
      </p:sp>
      <p:grpSp>
        <p:nvGrpSpPr>
          <p:cNvPr id="16" name="Shape usage example" descr="This is a light grey box with three lines of text that read Subject 1 with a green circle next to it, Subject 2 with a yellow triangle, and Subject 3 with a red X. Each shape has a corresponding category assigned in a key at the bottom of the graphic. The green circle is titled C1, yellow triangle titled C2, and red X titled C3." title="Graphic with multiple subjects and categories"/>
          <p:cNvGrpSpPr/>
          <p:nvPr/>
        </p:nvGrpSpPr>
        <p:grpSpPr>
          <a:xfrm>
            <a:off x="3994892" y="3589494"/>
            <a:ext cx="2063788" cy="1881821"/>
            <a:chOff x="2835115" y="4084309"/>
            <a:chExt cx="2105171" cy="1919555"/>
          </a:xfrm>
        </p:grpSpPr>
        <p:sp>
          <p:nvSpPr>
            <p:cNvPr id="17" name="Background and text">
              <a:hlinkClick r:id="rId3"/>
            </p:cNvPr>
            <p:cNvSpPr txBox="1">
              <a:spLocks/>
            </p:cNvSpPr>
            <p:nvPr/>
          </p:nvSpPr>
          <p:spPr>
            <a:xfrm>
              <a:off x="2835115" y="4084309"/>
              <a:ext cx="2012787" cy="191955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179285" tIns="143428" rIns="179285" bIns="143428" anchor="t">
              <a:noAutofit/>
            </a:bodyPr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1</a:t>
              </a:r>
            </a:p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2</a:t>
              </a:r>
            </a:p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3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16089" y="4633595"/>
              <a:ext cx="1603535" cy="830385"/>
              <a:chOff x="3016090" y="4740275"/>
              <a:chExt cx="1578136" cy="830385"/>
            </a:xfrm>
          </p:grpSpPr>
          <p:cxnSp>
            <p:nvCxnSpPr>
              <p:cNvPr id="28" name="Bottom horizontal seperator"/>
              <p:cNvCxnSpPr>
                <a:cxnSpLocks/>
              </p:cNvCxnSpPr>
              <p:nvPr/>
            </p:nvCxnSpPr>
            <p:spPr>
              <a:xfrm>
                <a:off x="3016090" y="5570660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Middle horizontal seperator"/>
              <p:cNvCxnSpPr>
                <a:cxnSpLocks/>
              </p:cNvCxnSpPr>
              <p:nvPr/>
            </p:nvCxnSpPr>
            <p:spPr>
              <a:xfrm>
                <a:off x="3016090" y="5155467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Top horizontal seperator"/>
              <p:cNvCxnSpPr>
                <a:cxnSpLocks/>
              </p:cNvCxnSpPr>
              <p:nvPr/>
            </p:nvCxnSpPr>
            <p:spPr>
              <a:xfrm>
                <a:off x="3016090" y="4740275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Legend red X label"/>
            <p:cNvSpPr txBox="1">
              <a:spLocks/>
            </p:cNvSpPr>
            <p:nvPr/>
          </p:nvSpPr>
          <p:spPr>
            <a:xfrm>
              <a:off x="4287555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C3</a:t>
              </a:r>
            </a:p>
          </p:txBody>
        </p:sp>
        <p:sp>
          <p:nvSpPr>
            <p:cNvPr id="20" name="Legend red X"/>
            <p:cNvSpPr/>
            <p:nvPr/>
          </p:nvSpPr>
          <p:spPr bwMode="auto">
            <a:xfrm rot="2700000">
              <a:off x="4276563" y="5661498"/>
              <a:ext cx="111286" cy="111286"/>
            </a:xfrm>
            <a:prstGeom prst="plus">
              <a:avLst>
                <a:gd name="adj" fmla="val 37839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Legend yellow triangle label"/>
            <p:cNvSpPr txBox="1">
              <a:spLocks/>
            </p:cNvSpPr>
            <p:nvPr/>
          </p:nvSpPr>
          <p:spPr>
            <a:xfrm>
              <a:off x="3638569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C2</a:t>
              </a:r>
            </a:p>
          </p:txBody>
        </p:sp>
        <p:sp>
          <p:nvSpPr>
            <p:cNvPr id="22" name="Legend yellow triangle"/>
            <p:cNvSpPr/>
            <p:nvPr/>
          </p:nvSpPr>
          <p:spPr bwMode="auto">
            <a:xfrm>
              <a:off x="3645474" y="5661498"/>
              <a:ext cx="111286" cy="111286"/>
            </a:xfrm>
            <a:prstGeom prst="triangl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Legend green circle label"/>
            <p:cNvSpPr txBox="1">
              <a:spLocks/>
            </p:cNvSpPr>
            <p:nvPr/>
          </p:nvSpPr>
          <p:spPr>
            <a:xfrm>
              <a:off x="3025614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C1</a:t>
              </a:r>
            </a:p>
          </p:txBody>
        </p:sp>
        <p:sp>
          <p:nvSpPr>
            <p:cNvPr id="24" name="Legend green circle"/>
            <p:cNvSpPr/>
            <p:nvPr/>
          </p:nvSpPr>
          <p:spPr bwMode="auto">
            <a:xfrm>
              <a:off x="3025614" y="5661498"/>
              <a:ext cx="111286" cy="111286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Example red X"/>
            <p:cNvSpPr/>
            <p:nvPr/>
          </p:nvSpPr>
          <p:spPr bwMode="auto">
            <a:xfrm rot="2700000">
              <a:off x="4363877" y="5200740"/>
              <a:ext cx="111286" cy="111286"/>
            </a:xfrm>
            <a:prstGeom prst="plus">
              <a:avLst>
                <a:gd name="adj" fmla="val 37839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Example yellow triangle"/>
            <p:cNvSpPr/>
            <p:nvPr/>
          </p:nvSpPr>
          <p:spPr bwMode="auto">
            <a:xfrm>
              <a:off x="4363877" y="4785548"/>
              <a:ext cx="111286" cy="111286"/>
            </a:xfrm>
            <a:prstGeom prst="triangl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Example green circle"/>
            <p:cNvSpPr/>
            <p:nvPr/>
          </p:nvSpPr>
          <p:spPr bwMode="auto">
            <a:xfrm>
              <a:off x="4363877" y="4379595"/>
              <a:ext cx="111286" cy="111286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1" name="Alt Text instruction text box"/>
          <p:cNvSpPr txBox="1">
            <a:spLocks/>
          </p:cNvSpPr>
          <p:nvPr/>
        </p:nvSpPr>
        <p:spPr>
          <a:xfrm>
            <a:off x="6440213" y="1907854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Alt text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Alt text helps people with screen readers understand the content of slides</a:t>
            </a:r>
          </a:p>
          <a:p>
            <a:pPr marL="0" indent="0">
              <a:lnSpc>
                <a:spcPct val="100000"/>
              </a:lnSpc>
              <a:spcBef>
                <a:spcPts val="29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You can create alternative text for shapes, pictures, charts, tables, SmartArt graphics, or other objects</a:t>
            </a:r>
            <a:endParaRPr lang="en-US" sz="1176" b="1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Here’s how: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Right click the image or shape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en-US" sz="980" u="sng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rmat Picture…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b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en-US" sz="980" u="sng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rmat Shape…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Select the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Size &amp; Properties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icon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Expand the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Alt Text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field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Enter a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Title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Description</a:t>
            </a: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of your image or object</a:t>
            </a:r>
          </a:p>
          <a:p>
            <a:pPr marL="0" indent="0" defTabSz="914367">
              <a:lnSpc>
                <a:spcPct val="100000"/>
              </a:lnSpc>
              <a:buNone/>
              <a:defRPr/>
            </a:pPr>
            <a:endParaRPr lang="en-US" sz="1176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2" name="Slide layouts text box"/>
          <p:cNvSpPr txBox="1">
            <a:spLocks/>
          </p:cNvSpPr>
          <p:nvPr/>
        </p:nvSpPr>
        <p:spPr>
          <a:xfrm>
            <a:off x="9043337" y="1883838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Slide layouts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Using a built-in slide layout that matches your content ensures a hierarchical reading order of text blocks</a:t>
            </a: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If a new slide will have a title, rather than starting with a blank layout and adding a text block for the title, choose one of the built-in layouts with a title placeholder</a:t>
            </a:r>
          </a:p>
        </p:txBody>
      </p:sp>
      <p:cxnSp>
        <p:nvCxnSpPr>
          <p:cNvPr id="34" name="Straight Arrow Connector 33" descr="Aarow pointing to the right" title="Aarow"/>
          <p:cNvCxnSpPr>
            <a:cxnSpLocks/>
          </p:cNvCxnSpPr>
          <p:nvPr/>
        </p:nvCxnSpPr>
        <p:spPr>
          <a:xfrm>
            <a:off x="7936236" y="6308490"/>
            <a:ext cx="134048" cy="0"/>
          </a:xfrm>
          <a:prstGeom prst="straightConnector1">
            <a:avLst/>
          </a:prstGeom>
          <a:ln w="19050">
            <a:solidFill>
              <a:srgbClr val="353535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descr="Arrow pointing to the right" title="Arrow"/>
          <p:cNvCxnSpPr>
            <a:cxnSpLocks/>
          </p:cNvCxnSpPr>
          <p:nvPr/>
        </p:nvCxnSpPr>
        <p:spPr>
          <a:xfrm>
            <a:off x="4853891" y="6298965"/>
            <a:ext cx="134048" cy="0"/>
          </a:xfrm>
          <a:prstGeom prst="straightConnector1">
            <a:avLst/>
          </a:prstGeom>
          <a:ln w="19050">
            <a:solidFill>
              <a:srgbClr val="353535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5016" y="252621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691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Designing your session: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Know what your audience needs, and decide what partners to bring, if any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Have a clear, coherent story to tell and drive for simple and easy to remember key points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Go “deep”</a:t>
            </a:r>
          </a:p>
          <a:p>
            <a:pPr lvl="1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2"/>
                </a:solidFill>
              </a:rPr>
              <a:t>How your solutions will address specific challenges &amp; opportunities</a:t>
            </a:r>
          </a:p>
          <a:p>
            <a:pPr lvl="1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2"/>
                </a:solidFill>
              </a:rPr>
              <a:t>How to position value in terms business outcomes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Provide proof points/evidence of how solutions have provided customers with measurable business value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Provide concrete and practical guidance and include demos where appropriate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Plan on 10-15 minutes of dedicated time for 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7C47-14CF-48A7-B77C-9A60FB17A1BD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694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2000" b="1">
                <a:solidFill>
                  <a:schemeClr val="tx2"/>
                </a:solidFill>
              </a:rPr>
              <a:t>Designing your presentation: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Use the required PPT template to make fonts/demos/code easy to read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Make sure title, abstract, level and learning objectives match the content presented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Structure the content around the session’s learning objective(s)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07706-5CAD-47BD-A2FB-0D8F1205961D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07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Delivering your session:</a:t>
            </a:r>
            <a:endParaRPr lang="en-US" sz="200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Open your session strong, e.g. tell a story, ask for a show of hands, use a quick quiz to get the audience thinking about the topic, make a provocative statement or use a compelling quote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Set expectations early in the presentation as to learning objectives, demo/scenario, level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Explain your Q&amp;A process (questions during the session or at the end of the session or both) and remind attendees to use the Q&amp;A microphones when asking questions; be sure to repeat questions if the Q&amp;A microphones are not being used)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Provide some context around your content and/or include stories or real-life scenarios. Remember to relate the content to the audience - don't just fire facts at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5B25-B7CC-4803-B427-BE3F3B393849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77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Delivering your session: (continued)</a:t>
            </a:r>
            <a:endParaRPr lang="en-US" sz="2000"/>
          </a:p>
          <a:p>
            <a:pPr>
              <a:spcBef>
                <a:spcPts val="600"/>
              </a:spcBef>
            </a:pPr>
            <a:r>
              <a:rPr lang="en-US" sz="2000"/>
              <a:t>Dialogue with your audience; don’t talk at them</a:t>
            </a:r>
          </a:p>
          <a:p>
            <a:pPr>
              <a:spcBef>
                <a:spcPts val="600"/>
              </a:spcBef>
            </a:pPr>
            <a:r>
              <a:rPr lang="en-US" sz="2000"/>
              <a:t>As appropriate, actively engage your audience throughout your; interactive sessions to keep your audience engaged and reinforce learning</a:t>
            </a:r>
          </a:p>
          <a:p>
            <a:pPr>
              <a:spcBef>
                <a:spcPts val="600"/>
              </a:spcBef>
            </a:pPr>
            <a:r>
              <a:rPr lang="en-US" sz="2000"/>
              <a:t>Provide content that can be shared with customers, e.g. demos, repeatable customer success stories that demonstrate the business value our solutions provide</a:t>
            </a:r>
          </a:p>
          <a:p>
            <a:pPr>
              <a:spcBef>
                <a:spcPts val="600"/>
              </a:spcBef>
            </a:pPr>
            <a:r>
              <a:rPr lang="en-US" sz="2000"/>
              <a:t>Articulate your words clearly and speak slowly with pauses. Remember, English may be an attendees’ second or third language; always keep in mind the diverse nature of the audience</a:t>
            </a:r>
          </a:p>
          <a:p>
            <a:pPr>
              <a:spcBef>
                <a:spcPts val="600"/>
              </a:spcBef>
            </a:pPr>
            <a:r>
              <a:rPr lang="en-US" sz="2000"/>
              <a:t>Close by calling out your session takeaways and provide resources at the end of the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B30C-3C3D-42CB-A2CA-6376D185A1B4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25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/>
              <a:t>Delivering your session: (continued)</a:t>
            </a:r>
          </a:p>
          <a:p>
            <a:pPr>
              <a:spcBef>
                <a:spcPts val="600"/>
              </a:spcBef>
            </a:pPr>
            <a:r>
              <a:rPr lang="en-US" sz="2000"/>
              <a:t>Speak with energy to show your interest in your topic and your audience; use dynamic body language; good posture, head up, smile, gesture</a:t>
            </a:r>
          </a:p>
          <a:p>
            <a:pPr>
              <a:spcBef>
                <a:spcPts val="600"/>
              </a:spcBef>
            </a:pPr>
            <a:r>
              <a:rPr lang="en-US" sz="2000"/>
              <a:t>Have fun with your presentation! The best presenters always bring an element of entertainment to their work</a:t>
            </a:r>
          </a:p>
          <a:p>
            <a:pPr>
              <a:spcBef>
                <a:spcPts val="600"/>
              </a:spcBef>
            </a:pPr>
            <a:r>
              <a:rPr lang="en-US" sz="2000"/>
              <a:t>Close by calling out your session takeaways and provide resources at the end of the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1F9C8-1F80-4025-A84F-3A1754099DFE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82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Mandatory</a:t>
            </a:r>
            <a:r>
              <a:rPr lang="en-US"/>
              <a:t> slides in your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 defTabSz="896354">
              <a:lnSpc>
                <a:spcPct val="100000"/>
              </a:lnSpc>
              <a:spcBef>
                <a:spcPts val="1765"/>
              </a:spcBef>
              <a:buSzTx/>
              <a:buNone/>
              <a:defRPr/>
            </a:pPr>
            <a:r>
              <a:rPr lang="en-US" sz="2000"/>
              <a:t>The following slides are a </a:t>
            </a:r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required</a:t>
            </a:r>
            <a:r>
              <a:rPr lang="en-US" sz="2000"/>
              <a:t> part of your RIMS WA Education Forum presentation, and templates for each are provided: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Session objectives &amp; takeaways</a:t>
            </a:r>
            <a:br>
              <a:rPr lang="en-US" sz="2000"/>
            </a:br>
            <a:r>
              <a:rPr lang="en-US" sz="2000"/>
              <a:t>(Speakers: make this the first slide in your presentation)</a:t>
            </a:r>
          </a:p>
          <a:p>
            <a:pPr defTabSz="896354"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In review: session objectives &amp; takeaways</a:t>
            </a:r>
            <a:br>
              <a:rPr lang="en-US" sz="2000"/>
            </a:br>
            <a:r>
              <a:rPr lang="en-US" sz="2000"/>
              <a:t>(Speakers: move this slide toward the end of your presentation)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/>
              <a:t>Session evaluation reminder </a:t>
            </a:r>
            <a:br>
              <a:rPr lang="en-US" sz="2000"/>
            </a:br>
            <a:r>
              <a:rPr lang="en-US" sz="2000"/>
              <a:t>(Speakers: make this the final slide of your deck)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60F8-5820-4AAA-8642-2FCA5790A297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ATTENTION</a:t>
            </a:r>
            <a:r>
              <a:rPr lang="en-US" b="1"/>
              <a:t>: </a:t>
            </a:r>
            <a:r>
              <a:rPr lang="en-US" b="1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0174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">
      <a:dk1>
        <a:srgbClr val="231F20"/>
      </a:dk1>
      <a:lt1>
        <a:sysClr val="window" lastClr="FFFFFF"/>
      </a:lt1>
      <a:dk2>
        <a:srgbClr val="231F20"/>
      </a:dk2>
      <a:lt2>
        <a:srgbClr val="CDD0D1"/>
      </a:lt2>
      <a:accent1>
        <a:srgbClr val="2568B2"/>
      </a:accent1>
      <a:accent2>
        <a:srgbClr val="1F8842"/>
      </a:accent2>
      <a:accent3>
        <a:srgbClr val="E29D3E"/>
      </a:accent3>
      <a:accent4>
        <a:srgbClr val="D64A3B"/>
      </a:accent4>
      <a:accent5>
        <a:srgbClr val="72C8F1"/>
      </a:accent5>
      <a:accent6>
        <a:srgbClr val="A666E1"/>
      </a:accent6>
      <a:hlink>
        <a:srgbClr val="2568B2"/>
      </a:hlink>
      <a:folHlink>
        <a:srgbClr val="1F884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08efac7b273ed77f45bff90ade9f96e0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fc5893ab251d1a6e38abb413b3b85eeb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Props1.xml><?xml version="1.0" encoding="utf-8"?>
<ds:datastoreItem xmlns:ds="http://schemas.openxmlformats.org/officeDocument/2006/customXml" ds:itemID="{36646905-EE1A-49CA-85DA-775C65F9D4A2}"/>
</file>

<file path=customXml/itemProps2.xml><?xml version="1.0" encoding="utf-8"?>
<ds:datastoreItem xmlns:ds="http://schemas.openxmlformats.org/officeDocument/2006/customXml" ds:itemID="{75B4F62B-DF76-4366-890A-D5F9D7C77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13C22-1E67-4AC7-B402-C355A1E7B8D4}">
  <ds:schemaRefs>
    <ds:schemaRef ds:uri="88a43664-3f91-4487-bd6f-fda89913e5b0"/>
    <ds:schemaRef ds:uri="8b9e1d7d-e13c-4717-a5af-71ac854388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1269</Words>
  <Application>Microsoft Office PowerPoint</Application>
  <PresentationFormat>Widescreen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Caveat</vt:lpstr>
      <vt:lpstr>Corbel</vt:lpstr>
      <vt:lpstr>Courier New</vt:lpstr>
      <vt:lpstr>Segoe UI</vt:lpstr>
      <vt:lpstr>Segoe UI Light</vt:lpstr>
      <vt:lpstr>Segoe UI Semibold</vt:lpstr>
      <vt:lpstr>Segoe UI Semilight</vt:lpstr>
      <vt:lpstr>Wingdings</vt:lpstr>
      <vt:lpstr>Parallax</vt:lpstr>
      <vt:lpstr>Presentation Title Page </vt:lpstr>
      <vt:lpstr>PowerPoint Presentation</vt:lpstr>
      <vt:lpstr>PowerPoint Presentation</vt:lpstr>
      <vt:lpstr>Session design best practice guidelines</vt:lpstr>
      <vt:lpstr>Session design best practice guidelines</vt:lpstr>
      <vt:lpstr>Session delivery best practice guidelines</vt:lpstr>
      <vt:lpstr>Session delivery best practice guidelines</vt:lpstr>
      <vt:lpstr>Session delivery best practice guidelines</vt:lpstr>
      <vt:lpstr>Mandatory slides in your PowerPoint</vt:lpstr>
      <vt:lpstr>PowerPoint Presentation</vt:lpstr>
      <vt:lpstr>Session Objectives &amp; Takeaways</vt:lpstr>
      <vt:lpstr>Sample Sub Page</vt:lpstr>
      <vt:lpstr>In Review: Objectives &amp; Takeaways</vt:lpstr>
      <vt:lpstr>Thank you for attending this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Juliane Parsons</dc:creator>
  <cp:lastModifiedBy>Jennifer Saliba</cp:lastModifiedBy>
  <cp:revision>1</cp:revision>
  <dcterms:created xsi:type="dcterms:W3CDTF">2017-07-27T22:47:40Z</dcterms:created>
  <dcterms:modified xsi:type="dcterms:W3CDTF">2024-01-12T13:56:10Z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