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2"/>
  </p:notesMasterIdLst>
  <p:handoutMasterIdLst>
    <p:handoutMasterId r:id="rId13"/>
  </p:handoutMasterIdLst>
  <p:sldIdLst>
    <p:sldId id="256" r:id="rId5"/>
    <p:sldId id="271" r:id="rId6"/>
    <p:sldId id="278" r:id="rId7"/>
    <p:sldId id="279" r:id="rId8"/>
    <p:sldId id="281" r:id="rId9"/>
    <p:sldId id="282" r:id="rId10"/>
    <p:sldId id="28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81F5B7B3-EE42-4066-8D56-B78572898AC6}">
          <p14:sldIdLst>
            <p14:sldId id="256"/>
            <p14:sldId id="271"/>
            <p14:sldId id="278"/>
            <p14:sldId id="279"/>
            <p14:sldId id="281"/>
            <p14:sldId id="282"/>
            <p14:sldId id="28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n Valkenburg, Eric" initials="VVE" lastIdx="1" clrIdx="0">
    <p:extLst>
      <p:ext uri="{19B8F6BF-5375-455C-9EA6-DF929625EA0E}">
        <p15:presenceInfo xmlns:p15="http://schemas.microsoft.com/office/powerpoint/2012/main" userId="S-1-5-21-507921405-362288127-725345543-29808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A3D2"/>
    <a:srgbClr val="868686"/>
    <a:srgbClr val="000000"/>
    <a:srgbClr val="A6A6A6"/>
    <a:srgbClr val="003348"/>
    <a:srgbClr val="52BCB8"/>
    <a:srgbClr val="1B2543"/>
    <a:srgbClr val="74BFEB"/>
    <a:srgbClr val="0F2145"/>
    <a:srgbClr val="3852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9C2684-078D-4612-9C71-667A80CB0788}" v="13" dt="2025-03-18T20:33:42.5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2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fer Saliba" userId="d6c11e8d-276c-4ae7-b675-19e6b445f71e" providerId="ADAL" clId="{657BAB14-2DED-47F9-BD66-C44F3F66F5C9}"/>
    <pc:docChg chg="undo custSel modSld modMainMaster">
      <pc:chgData name="Jennifer Saliba" userId="d6c11e8d-276c-4ae7-b675-19e6b445f71e" providerId="ADAL" clId="{657BAB14-2DED-47F9-BD66-C44F3F66F5C9}" dt="2022-06-11T23:19:50.886" v="554" actId="6549"/>
      <pc:docMkLst>
        <pc:docMk/>
      </pc:docMkLst>
      <pc:sldChg chg="modSp mod">
        <pc:chgData name="Jennifer Saliba" userId="d6c11e8d-276c-4ae7-b675-19e6b445f71e" providerId="ADAL" clId="{657BAB14-2DED-47F9-BD66-C44F3F66F5C9}" dt="2022-06-11T23:04:03.875" v="311" actId="113"/>
        <pc:sldMkLst>
          <pc:docMk/>
          <pc:sldMk cId="394939235" sldId="256"/>
        </pc:sldMkLst>
      </pc:sldChg>
      <pc:sldChg chg="addSp delSp modSp mod">
        <pc:chgData name="Jennifer Saliba" userId="d6c11e8d-276c-4ae7-b675-19e6b445f71e" providerId="ADAL" clId="{657BAB14-2DED-47F9-BD66-C44F3F66F5C9}" dt="2022-06-11T23:19:50.886" v="554" actId="6549"/>
        <pc:sldMkLst>
          <pc:docMk/>
          <pc:sldMk cId="2603149672" sldId="271"/>
        </pc:sldMkLst>
      </pc:sldChg>
      <pc:sldChg chg="addSp delSp modSp mod">
        <pc:chgData name="Jennifer Saliba" userId="d6c11e8d-276c-4ae7-b675-19e6b445f71e" providerId="ADAL" clId="{657BAB14-2DED-47F9-BD66-C44F3F66F5C9}" dt="2022-06-11T23:16:15.635" v="478" actId="12"/>
        <pc:sldMkLst>
          <pc:docMk/>
          <pc:sldMk cId="2268413929" sldId="272"/>
        </pc:sldMkLst>
      </pc:sldChg>
      <pc:sldChg chg="modSp mod">
        <pc:chgData name="Jennifer Saliba" userId="d6c11e8d-276c-4ae7-b675-19e6b445f71e" providerId="ADAL" clId="{657BAB14-2DED-47F9-BD66-C44F3F66F5C9}" dt="2022-06-11T23:11:43.486" v="436" actId="12"/>
        <pc:sldMkLst>
          <pc:docMk/>
          <pc:sldMk cId="3466940348" sldId="273"/>
        </pc:sldMkLst>
      </pc:sldChg>
      <pc:sldChg chg="modSp mod">
        <pc:chgData name="Jennifer Saliba" userId="d6c11e8d-276c-4ae7-b675-19e6b445f71e" providerId="ADAL" clId="{657BAB14-2DED-47F9-BD66-C44F3F66F5C9}" dt="2022-06-11T23:11:26.400" v="433" actId="5793"/>
        <pc:sldMkLst>
          <pc:docMk/>
          <pc:sldMk cId="1320702109" sldId="274"/>
        </pc:sldMkLst>
      </pc:sldChg>
      <pc:sldChg chg="modSp mod">
        <pc:chgData name="Jennifer Saliba" userId="d6c11e8d-276c-4ae7-b675-19e6b445f71e" providerId="ADAL" clId="{657BAB14-2DED-47F9-BD66-C44F3F66F5C9}" dt="2022-06-11T23:11:59.230" v="438" actId="12"/>
        <pc:sldMkLst>
          <pc:docMk/>
          <pc:sldMk cId="3487702184" sldId="275"/>
        </pc:sldMkLst>
      </pc:sldChg>
      <pc:sldChg chg="modSp mod">
        <pc:chgData name="Jennifer Saliba" userId="d6c11e8d-276c-4ae7-b675-19e6b445f71e" providerId="ADAL" clId="{657BAB14-2DED-47F9-BD66-C44F3F66F5C9}" dt="2022-06-11T23:12:21.962" v="454" actId="6549"/>
        <pc:sldMkLst>
          <pc:docMk/>
          <pc:sldMk cId="3501740963" sldId="278"/>
        </pc:sldMkLst>
      </pc:sldChg>
      <pc:sldChg chg="addSp delSp modSp mod">
        <pc:chgData name="Jennifer Saliba" userId="d6c11e8d-276c-4ae7-b675-19e6b445f71e" providerId="ADAL" clId="{657BAB14-2DED-47F9-BD66-C44F3F66F5C9}" dt="2022-06-11T23:19:23.768" v="517" actId="207"/>
        <pc:sldMkLst>
          <pc:docMk/>
          <pc:sldMk cId="1872191009" sldId="281"/>
        </pc:sldMkLst>
      </pc:sldChg>
      <pc:sldChg chg="addSp delSp modSp mod">
        <pc:chgData name="Jennifer Saliba" userId="d6c11e8d-276c-4ae7-b675-19e6b445f71e" providerId="ADAL" clId="{657BAB14-2DED-47F9-BD66-C44F3F66F5C9}" dt="2022-06-11T23:16:48.421" v="482" actId="14100"/>
        <pc:sldMkLst>
          <pc:docMk/>
          <pc:sldMk cId="982951523" sldId="282"/>
        </pc:sldMkLst>
      </pc:sldChg>
      <pc:sldChg chg="addSp delSp modSp mod">
        <pc:chgData name="Jennifer Saliba" userId="d6c11e8d-276c-4ae7-b675-19e6b445f71e" providerId="ADAL" clId="{657BAB14-2DED-47F9-BD66-C44F3F66F5C9}" dt="2022-06-11T23:18:53.258" v="515" actId="1076"/>
        <pc:sldMkLst>
          <pc:docMk/>
          <pc:sldMk cId="511993064" sldId="283"/>
        </pc:sldMkLst>
      </pc:sldChg>
      <pc:sldMasterChg chg="addSp delSp modSp mod modSldLayout">
        <pc:chgData name="Jennifer Saliba" userId="d6c11e8d-276c-4ae7-b675-19e6b445f71e" providerId="ADAL" clId="{657BAB14-2DED-47F9-BD66-C44F3F66F5C9}" dt="2022-06-11T23:13:18.220" v="455" actId="478"/>
        <pc:sldMasterMkLst>
          <pc:docMk/>
          <pc:sldMasterMk cId="672340179" sldId="2147483661"/>
        </pc:sldMasterMkLst>
        <pc:sldLayoutChg chg="addSp delSp modSp mod">
          <pc:chgData name="Jennifer Saliba" userId="d6c11e8d-276c-4ae7-b675-19e6b445f71e" providerId="ADAL" clId="{657BAB14-2DED-47F9-BD66-C44F3F66F5C9}" dt="2022-06-11T23:00:28.710" v="199" actId="208"/>
          <pc:sldLayoutMkLst>
            <pc:docMk/>
            <pc:sldMasterMk cId="672340179" sldId="2147483661"/>
            <pc:sldLayoutMk cId="3083121004" sldId="2147483662"/>
          </pc:sldLayoutMkLst>
        </pc:sldLayoutChg>
      </pc:sldMasterChg>
    </pc:docChg>
  </pc:docChgLst>
  <pc:docChgLst>
    <pc:chgData name="events@consultrhino.com" userId="54196bb1-6068-4a21-9dad-ce15d2348a3c" providerId="ADAL" clId="{41F1DEC7-27CA-4753-8955-FBBF1A609112}"/>
    <pc:docChg chg="undo custSel modSld">
      <pc:chgData name="events@consultrhino.com" userId="54196bb1-6068-4a21-9dad-ce15d2348a3c" providerId="ADAL" clId="{41F1DEC7-27CA-4753-8955-FBBF1A609112}" dt="2024-12-17T20:33:12.050" v="27" actId="1076"/>
      <pc:docMkLst>
        <pc:docMk/>
      </pc:docMkLst>
      <pc:sldChg chg="modSp">
        <pc:chgData name="events@consultrhino.com" userId="54196bb1-6068-4a21-9dad-ce15d2348a3c" providerId="ADAL" clId="{41F1DEC7-27CA-4753-8955-FBBF1A609112}" dt="2024-12-17T20:04:53.750" v="0" actId="14826"/>
        <pc:sldMkLst>
          <pc:docMk/>
          <pc:sldMk cId="394939235" sldId="256"/>
        </pc:sldMkLst>
      </pc:sldChg>
      <pc:sldChg chg="addSp modSp mod">
        <pc:chgData name="events@consultrhino.com" userId="54196bb1-6068-4a21-9dad-ce15d2348a3c" providerId="ADAL" clId="{41F1DEC7-27CA-4753-8955-FBBF1A609112}" dt="2024-12-17T20:33:12.050" v="27" actId="1076"/>
        <pc:sldMkLst>
          <pc:docMk/>
          <pc:sldMk cId="511993064" sldId="283"/>
        </pc:sldMkLst>
      </pc:sldChg>
    </pc:docChg>
  </pc:docChgLst>
  <pc:docChgLst>
    <pc:chgData name="Jennifer Saliba" userId="d6c11e8d-276c-4ae7-b675-19e6b445f71e" providerId="ADAL" clId="{67AD72AE-490C-4CF7-BBBE-0331B408FC7A}"/>
    <pc:docChg chg="custSel modSld">
      <pc:chgData name="Jennifer Saliba" userId="d6c11e8d-276c-4ae7-b675-19e6b445f71e" providerId="ADAL" clId="{67AD72AE-490C-4CF7-BBBE-0331B408FC7A}" dt="2021-10-02T03:17:24.733" v="1" actId="478"/>
      <pc:docMkLst>
        <pc:docMk/>
      </pc:docMkLst>
      <pc:sldChg chg="addSp delSp mod">
        <pc:chgData name="Jennifer Saliba" userId="d6c11e8d-276c-4ae7-b675-19e6b445f71e" providerId="ADAL" clId="{67AD72AE-490C-4CF7-BBBE-0331B408FC7A}" dt="2021-10-02T03:17:24.733" v="1" actId="478"/>
        <pc:sldMkLst>
          <pc:docMk/>
          <pc:sldMk cId="1872191009" sldId="281"/>
        </pc:sldMkLst>
      </pc:sldChg>
    </pc:docChg>
  </pc:docChgLst>
  <pc:docChgLst>
    <pc:chgData name="Jennifer Saliba" userId="d6c11e8d-276c-4ae7-b675-19e6b445f71e" providerId="ADAL" clId="{142D636F-B7BF-4C12-A11A-E1BA1D1828F9}"/>
    <pc:docChg chg="undo custSel modSld modMainMaster">
      <pc:chgData name="Jennifer Saliba" userId="d6c11e8d-276c-4ae7-b675-19e6b445f71e" providerId="ADAL" clId="{142D636F-B7BF-4C12-A11A-E1BA1D1828F9}" dt="2019-08-06T05:14:39.672" v="164" actId="20577"/>
      <pc:docMkLst>
        <pc:docMk/>
      </pc:docMkLst>
      <pc:sldChg chg="modSp">
        <pc:chgData name="Jennifer Saliba" userId="d6c11e8d-276c-4ae7-b675-19e6b445f71e" providerId="ADAL" clId="{142D636F-B7BF-4C12-A11A-E1BA1D1828F9}" dt="2019-08-05T08:16:52.036" v="120" actId="1076"/>
        <pc:sldMkLst>
          <pc:docMk/>
          <pc:sldMk cId="394939235" sldId="256"/>
        </pc:sldMkLst>
      </pc:sldChg>
      <pc:sldChg chg="delSp modSp">
        <pc:chgData name="Jennifer Saliba" userId="d6c11e8d-276c-4ae7-b675-19e6b445f71e" providerId="ADAL" clId="{142D636F-B7BF-4C12-A11A-E1BA1D1828F9}" dt="2019-08-05T08:18:47.983" v="156" actId="2085"/>
        <pc:sldMkLst>
          <pc:docMk/>
          <pc:sldMk cId="2603149672" sldId="271"/>
        </pc:sldMkLst>
      </pc:sldChg>
      <pc:sldChg chg="modSp">
        <pc:chgData name="Jennifer Saliba" userId="d6c11e8d-276c-4ae7-b675-19e6b445f71e" providerId="ADAL" clId="{142D636F-B7BF-4C12-A11A-E1BA1D1828F9}" dt="2019-08-06T05:14:34.133" v="163" actId="20577"/>
        <pc:sldMkLst>
          <pc:docMk/>
          <pc:sldMk cId="1612520463" sldId="276"/>
        </pc:sldMkLst>
      </pc:sldChg>
      <pc:sldChg chg="modSp">
        <pc:chgData name="Jennifer Saliba" userId="d6c11e8d-276c-4ae7-b675-19e6b445f71e" providerId="ADAL" clId="{142D636F-B7BF-4C12-A11A-E1BA1D1828F9}" dt="2019-08-06T05:14:39.672" v="164" actId="20577"/>
        <pc:sldMkLst>
          <pc:docMk/>
          <pc:sldMk cId="4118220022" sldId="277"/>
        </pc:sldMkLst>
      </pc:sldChg>
      <pc:sldChg chg="modSp">
        <pc:chgData name="Jennifer Saliba" userId="d6c11e8d-276c-4ae7-b675-19e6b445f71e" providerId="ADAL" clId="{142D636F-B7BF-4C12-A11A-E1BA1D1828F9}" dt="2019-08-05T08:19:58.983" v="158" actId="20577"/>
        <pc:sldMkLst>
          <pc:docMk/>
          <pc:sldMk cId="3501740963" sldId="278"/>
        </pc:sldMkLst>
      </pc:sldChg>
      <pc:sldMasterChg chg="modSldLayout">
        <pc:chgData name="Jennifer Saliba" userId="d6c11e8d-276c-4ae7-b675-19e6b445f71e" providerId="ADAL" clId="{142D636F-B7BF-4C12-A11A-E1BA1D1828F9}" dt="2019-08-05T08:15:39.342" v="109" actId="692"/>
        <pc:sldMasterMkLst>
          <pc:docMk/>
          <pc:sldMasterMk cId="672340179" sldId="2147483661"/>
        </pc:sldMasterMkLst>
        <pc:sldLayoutChg chg="addSp delSp modSp">
          <pc:chgData name="Jennifer Saliba" userId="d6c11e8d-276c-4ae7-b675-19e6b445f71e" providerId="ADAL" clId="{142D636F-B7BF-4C12-A11A-E1BA1D1828F9}" dt="2019-08-05T08:15:39.342" v="109" actId="692"/>
          <pc:sldLayoutMkLst>
            <pc:docMk/>
            <pc:sldMasterMk cId="672340179" sldId="2147483661"/>
            <pc:sldLayoutMk cId="3083121004" sldId="2147483662"/>
          </pc:sldLayoutMkLst>
        </pc:sldLayoutChg>
      </pc:sldMasterChg>
    </pc:docChg>
  </pc:docChgLst>
  <pc:docChgLst>
    <pc:chgData name="events@consultrhino.com" userId="54196bb1-6068-4a21-9dad-ce15d2348a3c" providerId="ADAL" clId="{9226A98E-9F71-46F5-89FD-AF5C7C16CB82}"/>
    <pc:docChg chg="undo custSel modSld modMainMaster">
      <pc:chgData name="events@consultrhino.com" userId="54196bb1-6068-4a21-9dad-ce15d2348a3c" providerId="ADAL" clId="{9226A98E-9F71-46F5-89FD-AF5C7C16CB82}" dt="2025-03-04T22:35:29.879" v="7" actId="14826"/>
      <pc:docMkLst>
        <pc:docMk/>
      </pc:docMkLst>
      <pc:sldChg chg="delSp modSp mod">
        <pc:chgData name="events@consultrhino.com" userId="54196bb1-6068-4a21-9dad-ce15d2348a3c" providerId="ADAL" clId="{9226A98E-9F71-46F5-89FD-AF5C7C16CB82}" dt="2025-03-04T22:34:47.047" v="1" actId="478"/>
        <pc:sldMkLst>
          <pc:docMk/>
          <pc:sldMk cId="394939235" sldId="256"/>
        </pc:sldMkLst>
      </pc:sldChg>
      <pc:sldMasterChg chg="modSldLayout">
        <pc:chgData name="events@consultrhino.com" userId="54196bb1-6068-4a21-9dad-ce15d2348a3c" providerId="ADAL" clId="{9226A98E-9F71-46F5-89FD-AF5C7C16CB82}" dt="2025-03-04T22:35:29.879" v="7" actId="14826"/>
        <pc:sldMasterMkLst>
          <pc:docMk/>
          <pc:sldMasterMk cId="672340179" sldId="2147483661"/>
        </pc:sldMasterMkLst>
        <pc:sldLayoutChg chg="modSp mod">
          <pc:chgData name="events@consultrhino.com" userId="54196bb1-6068-4a21-9dad-ce15d2348a3c" providerId="ADAL" clId="{9226A98E-9F71-46F5-89FD-AF5C7C16CB82}" dt="2025-03-04T22:35:29.879" v="7" actId="14826"/>
          <pc:sldLayoutMkLst>
            <pc:docMk/>
            <pc:sldMasterMk cId="672340179" sldId="2147483661"/>
            <pc:sldLayoutMk cId="3083121004" sldId="2147483662"/>
          </pc:sldLayoutMkLst>
        </pc:sldLayoutChg>
      </pc:sldMasterChg>
    </pc:docChg>
  </pc:docChgLst>
  <pc:docChgLst>
    <pc:chgData name="Jennifer Saliba" userId="d6c11e8d-276c-4ae7-b675-19e6b445f71e" providerId="ADAL" clId="{C33D65F3-DF73-44C2-BBC3-B8FA60BA17AE}"/>
    <pc:docChg chg="custSel modSld">
      <pc:chgData name="Jennifer Saliba" userId="d6c11e8d-276c-4ae7-b675-19e6b445f71e" providerId="ADAL" clId="{C33D65F3-DF73-44C2-BBC3-B8FA60BA17AE}" dt="2024-01-12T13:56:05.953" v="23" actId="113"/>
      <pc:docMkLst>
        <pc:docMk/>
      </pc:docMkLst>
      <pc:sldChg chg="addSp delSp modSp mod">
        <pc:chgData name="Jennifer Saliba" userId="d6c11e8d-276c-4ae7-b675-19e6b445f71e" providerId="ADAL" clId="{C33D65F3-DF73-44C2-BBC3-B8FA60BA17AE}" dt="2024-01-12T13:56:05.953" v="23" actId="113"/>
        <pc:sldMkLst>
          <pc:docMk/>
          <pc:sldMk cId="2603149672" sldId="271"/>
        </pc:sldMkLst>
      </pc:sldChg>
    </pc:docChg>
  </pc:docChgLst>
  <pc:docChgLst>
    <pc:chgData name="Jennifer Saliba" userId="d6c11e8d-276c-4ae7-b675-19e6b445f71e" providerId="ADAL" clId="{2CF6BC99-DDDA-45D4-8613-792304210CF4}"/>
    <pc:docChg chg="undo custSel modSld modMainMaster">
      <pc:chgData name="Jennifer Saliba" userId="d6c11e8d-276c-4ae7-b675-19e6b445f71e" providerId="ADAL" clId="{2CF6BC99-DDDA-45D4-8613-792304210CF4}" dt="2023-01-05T21:01:05.289" v="181" actId="13926"/>
      <pc:docMkLst>
        <pc:docMk/>
      </pc:docMkLst>
      <pc:sldChg chg="delSp modSp mod">
        <pc:chgData name="Jennifer Saliba" userId="d6c11e8d-276c-4ae7-b675-19e6b445f71e" providerId="ADAL" clId="{2CF6BC99-DDDA-45D4-8613-792304210CF4}" dt="2023-01-05T21:00:52.600" v="179" actId="2711"/>
        <pc:sldMkLst>
          <pc:docMk/>
          <pc:sldMk cId="394939235" sldId="256"/>
        </pc:sldMkLst>
      </pc:sldChg>
      <pc:sldChg chg="addSp delSp modSp mod">
        <pc:chgData name="Jennifer Saliba" userId="d6c11e8d-276c-4ae7-b675-19e6b445f71e" providerId="ADAL" clId="{2CF6BC99-DDDA-45D4-8613-792304210CF4}" dt="2023-01-05T21:01:05.289" v="181" actId="13926"/>
        <pc:sldMkLst>
          <pc:docMk/>
          <pc:sldMk cId="2603149672" sldId="271"/>
        </pc:sldMkLst>
      </pc:sldChg>
      <pc:sldChg chg="modSp mod">
        <pc:chgData name="Jennifer Saliba" userId="d6c11e8d-276c-4ae7-b675-19e6b445f71e" providerId="ADAL" clId="{2CF6BC99-DDDA-45D4-8613-792304210CF4}" dt="2023-01-05T20:54:23.850" v="105" actId="20577"/>
        <pc:sldMkLst>
          <pc:docMk/>
          <pc:sldMk cId="3501740963" sldId="278"/>
        </pc:sldMkLst>
      </pc:sldChg>
      <pc:sldChg chg="delSp modSp mod">
        <pc:chgData name="Jennifer Saliba" userId="d6c11e8d-276c-4ae7-b675-19e6b445f71e" providerId="ADAL" clId="{2CF6BC99-DDDA-45D4-8613-792304210CF4}" dt="2023-01-05T20:57:14.005" v="133" actId="207"/>
        <pc:sldMkLst>
          <pc:docMk/>
          <pc:sldMk cId="511993064" sldId="283"/>
        </pc:sldMkLst>
      </pc:sldChg>
      <pc:sldMasterChg chg="modSp mod modSldLayout">
        <pc:chgData name="Jennifer Saliba" userId="d6c11e8d-276c-4ae7-b675-19e6b445f71e" providerId="ADAL" clId="{2CF6BC99-DDDA-45D4-8613-792304210CF4}" dt="2023-01-05T20:49:20.500" v="30" actId="207"/>
        <pc:sldMasterMkLst>
          <pc:docMk/>
          <pc:sldMasterMk cId="672340179" sldId="2147483661"/>
        </pc:sldMasterMkLst>
        <pc:sldLayoutChg chg="addSp delSp modSp mod">
          <pc:chgData name="Jennifer Saliba" userId="d6c11e8d-276c-4ae7-b675-19e6b445f71e" providerId="ADAL" clId="{2CF6BC99-DDDA-45D4-8613-792304210CF4}" dt="2023-01-05T20:48:47.350" v="26" actId="208"/>
          <pc:sldLayoutMkLst>
            <pc:docMk/>
            <pc:sldMasterMk cId="672340179" sldId="2147483661"/>
            <pc:sldLayoutMk cId="3083121004" sldId="2147483662"/>
          </pc:sldLayoutMkLst>
        </pc:sldLayoutChg>
      </pc:sldMasterChg>
    </pc:docChg>
  </pc:docChgLst>
  <pc:docChgLst>
    <pc:chgData name="events@consultrhino.com" userId="54196bb1-6068-4a21-9dad-ce15d2348a3c" providerId="ADAL" clId="{85AAF565-763E-442F-8421-0C14FC45B43D}"/>
    <pc:docChg chg="modSld">
      <pc:chgData name="events@consultrhino.com" userId="54196bb1-6068-4a21-9dad-ce15d2348a3c" providerId="ADAL" clId="{85AAF565-763E-442F-8421-0C14FC45B43D}" dt="2023-01-05T21:46:14.237" v="127" actId="20577"/>
      <pc:docMkLst>
        <pc:docMk/>
      </pc:docMkLst>
      <pc:sldChg chg="modSp mod">
        <pc:chgData name="events@consultrhino.com" userId="54196bb1-6068-4a21-9dad-ce15d2348a3c" providerId="ADAL" clId="{85AAF565-763E-442F-8421-0C14FC45B43D}" dt="2023-01-05T21:46:14.237" v="127" actId="20577"/>
        <pc:sldMkLst>
          <pc:docMk/>
          <pc:sldMk cId="2603149672" sldId="271"/>
        </pc:sldMkLst>
      </pc:sldChg>
    </pc:docChg>
  </pc:docChgLst>
  <pc:docChgLst>
    <pc:chgData name="events@consultrhino.com" userId="54196bb1-6068-4a21-9dad-ce15d2348a3c" providerId="ADAL" clId="{D5D16E04-A750-44D4-89B0-D86DB4EE73F1}"/>
    <pc:docChg chg="undo custSel modSld">
      <pc:chgData name="events@consultrhino.com" userId="54196bb1-6068-4a21-9dad-ce15d2348a3c" providerId="ADAL" clId="{D5D16E04-A750-44D4-89B0-D86DB4EE73F1}" dt="2024-01-10T19:11:36.418" v="822" actId="207"/>
      <pc:docMkLst>
        <pc:docMk/>
      </pc:docMkLst>
      <pc:sldChg chg="addSp delSp modSp mod setBg">
        <pc:chgData name="events@consultrhino.com" userId="54196bb1-6068-4a21-9dad-ce15d2348a3c" providerId="ADAL" clId="{D5D16E04-A750-44D4-89B0-D86DB4EE73F1}" dt="2024-01-10T19:11:36.418" v="822" actId="207"/>
        <pc:sldMkLst>
          <pc:docMk/>
          <pc:sldMk cId="394939235" sldId="256"/>
        </pc:sldMkLst>
      </pc:sldChg>
      <pc:sldChg chg="modSp mod">
        <pc:chgData name="events@consultrhino.com" userId="54196bb1-6068-4a21-9dad-ce15d2348a3c" providerId="ADAL" clId="{D5D16E04-A750-44D4-89B0-D86DB4EE73F1}" dt="2024-01-10T19:08:02.332" v="808" actId="29295"/>
        <pc:sldMkLst>
          <pc:docMk/>
          <pc:sldMk cId="2603149672" sldId="271"/>
        </pc:sldMkLst>
      </pc:sldChg>
    </pc:docChg>
  </pc:docChgLst>
  <pc:docChgLst>
    <pc:chgData name="Jennifer Saliba" userId="d6c11e8d-276c-4ae7-b675-19e6b445f71e" providerId="ADAL" clId="{B69C2684-078D-4612-9C71-667A80CB0788}"/>
    <pc:docChg chg="undo custSel delSld modSld modMainMaster modSection">
      <pc:chgData name="Jennifer Saliba" userId="d6c11e8d-276c-4ae7-b675-19e6b445f71e" providerId="ADAL" clId="{B69C2684-078D-4612-9C71-667A80CB0788}" dt="2025-03-18T20:33:42.536" v="45" actId="207"/>
      <pc:docMkLst>
        <pc:docMk/>
      </pc:docMkLst>
      <pc:sldChg chg="addSp delSp modSp mod setBg">
        <pc:chgData name="Jennifer Saliba" userId="d6c11e8d-276c-4ae7-b675-19e6b445f71e" providerId="ADAL" clId="{B69C2684-078D-4612-9C71-667A80CB0788}" dt="2025-03-18T20:32:50.940" v="36" actId="14100"/>
        <pc:sldMkLst>
          <pc:docMk/>
          <pc:sldMk cId="394939235" sldId="256"/>
        </pc:sldMkLst>
        <pc:spChg chg="add del mod">
          <ac:chgData name="Jennifer Saliba" userId="d6c11e8d-276c-4ae7-b675-19e6b445f71e" providerId="ADAL" clId="{B69C2684-078D-4612-9C71-667A80CB0788}" dt="2025-03-18T20:32:50.940" v="36" actId="14100"/>
          <ac:spMkLst>
            <pc:docMk/>
            <pc:sldMk cId="394939235" sldId="256"/>
            <ac:spMk id="2" creationId="{00000000-0000-0000-0000-000000000000}"/>
          </ac:spMkLst>
        </pc:spChg>
      </pc:sldChg>
      <pc:sldChg chg="addSp delSp modSp mod">
        <pc:chgData name="Jennifer Saliba" userId="d6c11e8d-276c-4ae7-b675-19e6b445f71e" providerId="ADAL" clId="{B69C2684-078D-4612-9C71-667A80CB0788}" dt="2025-03-18T20:30:33.058" v="28" actId="478"/>
        <pc:sldMkLst>
          <pc:docMk/>
          <pc:sldMk cId="2603149672" sldId="271"/>
        </pc:sldMkLst>
        <pc:picChg chg="del">
          <ac:chgData name="Jennifer Saliba" userId="d6c11e8d-276c-4ae7-b675-19e6b445f71e" providerId="ADAL" clId="{B69C2684-078D-4612-9C71-667A80CB0788}" dt="2025-03-18T20:30:33.058" v="28" actId="478"/>
          <ac:picMkLst>
            <pc:docMk/>
            <pc:sldMk cId="2603149672" sldId="271"/>
            <ac:picMk id="10" creationId="{AE65BBD9-5FD0-F26C-7F7E-4214A027C1CD}"/>
          </ac:picMkLst>
        </pc:picChg>
        <pc:picChg chg="del">
          <ac:chgData name="Jennifer Saliba" userId="d6c11e8d-276c-4ae7-b675-19e6b445f71e" providerId="ADAL" clId="{B69C2684-078D-4612-9C71-667A80CB0788}" dt="2025-03-18T20:30:29.038" v="25" actId="478"/>
          <ac:picMkLst>
            <pc:docMk/>
            <pc:sldMk cId="2603149672" sldId="271"/>
            <ac:picMk id="14" creationId="{354BD21E-78F4-F00B-C018-97991D1AA7FE}"/>
          </ac:picMkLst>
        </pc:picChg>
        <pc:picChg chg="add mod ord">
          <ac:chgData name="Jennifer Saliba" userId="d6c11e8d-276c-4ae7-b675-19e6b445f71e" providerId="ADAL" clId="{B69C2684-078D-4612-9C71-667A80CB0788}" dt="2025-03-18T20:30:27.393" v="24" actId="167"/>
          <ac:picMkLst>
            <pc:docMk/>
            <pc:sldMk cId="2603149672" sldId="271"/>
            <ac:picMk id="15" creationId="{2C67A566-A122-8FE7-36EF-AA98BEE1C09F}"/>
          </ac:picMkLst>
        </pc:picChg>
        <pc:picChg chg="del">
          <ac:chgData name="Jennifer Saliba" userId="d6c11e8d-276c-4ae7-b675-19e6b445f71e" providerId="ADAL" clId="{B69C2684-078D-4612-9C71-667A80CB0788}" dt="2025-03-18T20:30:31.199" v="26" actId="478"/>
          <ac:picMkLst>
            <pc:docMk/>
            <pc:sldMk cId="2603149672" sldId="271"/>
            <ac:picMk id="18" creationId="{2E399F89-CD1C-809F-849D-F3B8A21D1798}"/>
          </ac:picMkLst>
        </pc:picChg>
        <pc:picChg chg="del">
          <ac:chgData name="Jennifer Saliba" userId="d6c11e8d-276c-4ae7-b675-19e6b445f71e" providerId="ADAL" clId="{B69C2684-078D-4612-9C71-667A80CB0788}" dt="2025-03-18T20:30:32.143" v="27" actId="478"/>
          <ac:picMkLst>
            <pc:docMk/>
            <pc:sldMk cId="2603149672" sldId="271"/>
            <ac:picMk id="23" creationId="{2F3A20F4-0653-4D6F-6682-F570A2D4A971}"/>
          </ac:picMkLst>
        </pc:picChg>
      </pc:sldChg>
      <pc:sldChg chg="del">
        <pc:chgData name="Jennifer Saliba" userId="d6c11e8d-276c-4ae7-b675-19e6b445f71e" providerId="ADAL" clId="{B69C2684-078D-4612-9C71-667A80CB0788}" dt="2025-03-18T20:31:03.024" v="35" actId="47"/>
        <pc:sldMkLst>
          <pc:docMk/>
          <pc:sldMk cId="2268413929" sldId="272"/>
        </pc:sldMkLst>
      </pc:sldChg>
      <pc:sldChg chg="del">
        <pc:chgData name="Jennifer Saliba" userId="d6c11e8d-276c-4ae7-b675-19e6b445f71e" providerId="ADAL" clId="{B69C2684-078D-4612-9C71-667A80CB0788}" dt="2025-03-18T20:30:42.314" v="30" actId="47"/>
        <pc:sldMkLst>
          <pc:docMk/>
          <pc:sldMk cId="3466940348" sldId="273"/>
        </pc:sldMkLst>
      </pc:sldChg>
      <pc:sldChg chg="del">
        <pc:chgData name="Jennifer Saliba" userId="d6c11e8d-276c-4ae7-b675-19e6b445f71e" providerId="ADAL" clId="{B69C2684-078D-4612-9C71-667A80CB0788}" dt="2025-03-18T20:30:44.986" v="31" actId="47"/>
        <pc:sldMkLst>
          <pc:docMk/>
          <pc:sldMk cId="1320702109" sldId="274"/>
        </pc:sldMkLst>
      </pc:sldChg>
      <pc:sldChg chg="del">
        <pc:chgData name="Jennifer Saliba" userId="d6c11e8d-276c-4ae7-b675-19e6b445f71e" providerId="ADAL" clId="{B69C2684-078D-4612-9C71-667A80CB0788}" dt="2025-03-18T20:30:46.670" v="32" actId="47"/>
        <pc:sldMkLst>
          <pc:docMk/>
          <pc:sldMk cId="3487702184" sldId="275"/>
        </pc:sldMkLst>
      </pc:sldChg>
      <pc:sldChg chg="del">
        <pc:chgData name="Jennifer Saliba" userId="d6c11e8d-276c-4ae7-b675-19e6b445f71e" providerId="ADAL" clId="{B69C2684-078D-4612-9C71-667A80CB0788}" dt="2025-03-18T20:30:48.199" v="33" actId="47"/>
        <pc:sldMkLst>
          <pc:docMk/>
          <pc:sldMk cId="1612520463" sldId="276"/>
        </pc:sldMkLst>
      </pc:sldChg>
      <pc:sldChg chg="del">
        <pc:chgData name="Jennifer Saliba" userId="d6c11e8d-276c-4ae7-b675-19e6b445f71e" providerId="ADAL" clId="{B69C2684-078D-4612-9C71-667A80CB0788}" dt="2025-03-18T20:30:49.233" v="34" actId="47"/>
        <pc:sldMkLst>
          <pc:docMk/>
          <pc:sldMk cId="4118220022" sldId="277"/>
        </pc:sldMkLst>
      </pc:sldChg>
      <pc:sldChg chg="del">
        <pc:chgData name="Jennifer Saliba" userId="d6c11e8d-276c-4ae7-b675-19e6b445f71e" providerId="ADAL" clId="{B69C2684-078D-4612-9C71-667A80CB0788}" dt="2025-03-18T20:30:36.897" v="29" actId="47"/>
        <pc:sldMkLst>
          <pc:docMk/>
          <pc:sldMk cId="2006910482" sldId="284"/>
        </pc:sldMkLst>
      </pc:sldChg>
      <pc:sldMasterChg chg="modSldLayout">
        <pc:chgData name="Jennifer Saliba" userId="d6c11e8d-276c-4ae7-b675-19e6b445f71e" providerId="ADAL" clId="{B69C2684-078D-4612-9C71-667A80CB0788}" dt="2025-03-18T20:33:42.536" v="45" actId="207"/>
        <pc:sldMasterMkLst>
          <pc:docMk/>
          <pc:sldMasterMk cId="672340179" sldId="2147483661"/>
        </pc:sldMasterMkLst>
        <pc:sldLayoutChg chg="modSp setBg">
          <pc:chgData name="Jennifer Saliba" userId="d6c11e8d-276c-4ae7-b675-19e6b445f71e" providerId="ADAL" clId="{B69C2684-078D-4612-9C71-667A80CB0788}" dt="2025-03-18T20:33:42.536" v="45" actId="207"/>
          <pc:sldLayoutMkLst>
            <pc:docMk/>
            <pc:sldMasterMk cId="672340179" sldId="2147483661"/>
            <pc:sldLayoutMk cId="3083121004" sldId="2147483662"/>
          </pc:sldLayoutMkLst>
          <pc:spChg chg="mod">
            <ac:chgData name="Jennifer Saliba" userId="d6c11e8d-276c-4ae7-b675-19e6b445f71e" providerId="ADAL" clId="{B69C2684-078D-4612-9C71-667A80CB0788}" dt="2025-03-18T20:33:42.536" v="45" actId="207"/>
            <ac:spMkLst>
              <pc:docMk/>
              <pc:sldMasterMk cId="672340179" sldId="2147483661"/>
              <pc:sldLayoutMk cId="3083121004" sldId="2147483662"/>
              <ac:spMk id="2" creationId="{ABC8ADA6-723A-2003-1EE9-5D6B4166B5BC}"/>
            </ac:spMkLst>
          </pc:spChg>
        </pc:sldLayoutChg>
      </pc:sldMasterChg>
    </pc:docChg>
  </pc:docChgLst>
  <pc:docChgLst>
    <pc:chgData name="events@consultrhino.com" userId="54196bb1-6068-4a21-9dad-ce15d2348a3c" providerId="ADAL" clId="{1F8A7E67-65C8-422D-A241-C74260B377F0}"/>
    <pc:docChg chg="undo custSel modSld">
      <pc:chgData name="events@consultrhino.com" userId="54196bb1-6068-4a21-9dad-ce15d2348a3c" providerId="ADAL" clId="{1F8A7E67-65C8-422D-A241-C74260B377F0}" dt="2025-01-07T00:40:46.689" v="86" actId="1076"/>
      <pc:docMkLst>
        <pc:docMk/>
      </pc:docMkLst>
      <pc:sldChg chg="addSp delSp modSp mod">
        <pc:chgData name="events@consultrhino.com" userId="54196bb1-6068-4a21-9dad-ce15d2348a3c" providerId="ADAL" clId="{1F8A7E67-65C8-422D-A241-C74260B377F0}" dt="2025-01-07T00:40:46.689" v="86" actId="1076"/>
        <pc:sldMkLst>
          <pc:docMk/>
          <pc:sldMk cId="511993064" sldId="283"/>
        </pc:sldMkLst>
        <pc:spChg chg="mod topLvl">
          <ac:chgData name="events@consultrhino.com" userId="54196bb1-6068-4a21-9dad-ce15d2348a3c" providerId="ADAL" clId="{1F8A7E67-65C8-422D-A241-C74260B377F0}" dt="2025-01-07T00:37:40.224" v="4" actId="478"/>
          <ac:spMkLst>
            <pc:docMk/>
            <pc:sldMk cId="511993064" sldId="283"/>
            <ac:spMk id="5" creationId="{5E472B4F-3992-3233-81EB-1A199221C330}"/>
          </ac:spMkLst>
        </pc:spChg>
        <pc:spChg chg="add mod ord">
          <ac:chgData name="events@consultrhino.com" userId="54196bb1-6068-4a21-9dad-ce15d2348a3c" providerId="ADAL" clId="{1F8A7E67-65C8-422D-A241-C74260B377F0}" dt="2025-01-07T00:40:42.105" v="85" actId="1076"/>
          <ac:spMkLst>
            <pc:docMk/>
            <pc:sldMk cId="511993064" sldId="283"/>
            <ac:spMk id="25" creationId="{8DECAFC3-3382-1245-5F9F-502236DCBE0D}"/>
          </ac:spMkLst>
        </pc:spChg>
        <pc:picChg chg="add mod ord">
          <ac:chgData name="events@consultrhino.com" userId="54196bb1-6068-4a21-9dad-ce15d2348a3c" providerId="ADAL" clId="{1F8A7E67-65C8-422D-A241-C74260B377F0}" dt="2025-01-07T00:40:46.689" v="86" actId="1076"/>
          <ac:picMkLst>
            <pc:docMk/>
            <pc:sldMk cId="511993064" sldId="283"/>
            <ac:picMk id="24" creationId="{B2685F09-1FD4-A277-8EA0-BFD555E99FF2}"/>
          </ac:picMkLst>
        </pc:picChg>
      </pc:sldChg>
    </pc:docChg>
  </pc:docChgLst>
  <pc:docChgLst>
    <pc:chgData name="Jennifer Saliba" userId="d6c11e8d-276c-4ae7-b675-19e6b445f71e" providerId="ADAL" clId="{3FD7D0BF-C0A4-4E31-A1D1-242EFCFBBB98}"/>
    <pc:docChg chg="modSld modMainMaster">
      <pc:chgData name="Jennifer Saliba" userId="d6c11e8d-276c-4ae7-b675-19e6b445f71e" providerId="ADAL" clId="{3FD7D0BF-C0A4-4E31-A1D1-242EFCFBBB98}" dt="2023-01-19T22:44:36.398" v="1" actId="1076"/>
      <pc:docMkLst>
        <pc:docMk/>
      </pc:docMkLst>
      <pc:sldChg chg="modSp mod">
        <pc:chgData name="Jennifer Saliba" userId="d6c11e8d-276c-4ae7-b675-19e6b445f71e" providerId="ADAL" clId="{3FD7D0BF-C0A4-4E31-A1D1-242EFCFBBB98}" dt="2023-01-19T22:44:18.499" v="0" actId="2085"/>
        <pc:sldMkLst>
          <pc:docMk/>
          <pc:sldMk cId="511993064" sldId="283"/>
        </pc:sldMkLst>
      </pc:sldChg>
      <pc:sldMasterChg chg="modSldLayout">
        <pc:chgData name="Jennifer Saliba" userId="d6c11e8d-276c-4ae7-b675-19e6b445f71e" providerId="ADAL" clId="{3FD7D0BF-C0A4-4E31-A1D1-242EFCFBBB98}" dt="2023-01-19T22:44:36.398" v="1" actId="1076"/>
        <pc:sldMasterMkLst>
          <pc:docMk/>
          <pc:sldMasterMk cId="672340179" sldId="2147483661"/>
        </pc:sldMasterMkLst>
        <pc:sldLayoutChg chg="modSp mod">
          <pc:chgData name="Jennifer Saliba" userId="d6c11e8d-276c-4ae7-b675-19e6b445f71e" providerId="ADAL" clId="{3FD7D0BF-C0A4-4E31-A1D1-242EFCFBBB98}" dt="2023-01-19T22:44:36.398" v="1" actId="1076"/>
          <pc:sldLayoutMkLst>
            <pc:docMk/>
            <pc:sldMasterMk cId="672340179" sldId="2147483661"/>
            <pc:sldLayoutMk cId="3083121004" sldId="2147483662"/>
          </pc:sldLayoutMkLst>
        </pc:sldLayoutChg>
      </pc:sldMasterChg>
    </pc:docChg>
  </pc:docChgLst>
  <pc:docChgLst>
    <pc:chgData name="Jennifer Saliba" userId="d6c11e8d-276c-4ae7-b675-19e6b445f71e" providerId="ADAL" clId="{B44F816C-683F-43EA-9B1A-9501F537160E}"/>
    <pc:docChg chg="undo custSel modSld modMainMaster">
      <pc:chgData name="Jennifer Saliba" userId="d6c11e8d-276c-4ae7-b675-19e6b445f71e" providerId="ADAL" clId="{B44F816C-683F-43EA-9B1A-9501F537160E}" dt="2024-05-06T22:26:07.991" v="11" actId="207"/>
      <pc:docMkLst>
        <pc:docMk/>
      </pc:docMkLst>
      <pc:sldChg chg="addSp delSp modSp mod">
        <pc:chgData name="Jennifer Saliba" userId="d6c11e8d-276c-4ae7-b675-19e6b445f71e" providerId="ADAL" clId="{B44F816C-683F-43EA-9B1A-9501F537160E}" dt="2024-05-06T22:26:07.991" v="11" actId="207"/>
        <pc:sldMkLst>
          <pc:docMk/>
          <pc:sldMk cId="511993064" sldId="283"/>
        </pc:sldMkLst>
      </pc:sldChg>
      <pc:sldMasterChg chg="modSldLayout">
        <pc:chgData name="Jennifer Saliba" userId="d6c11e8d-276c-4ae7-b675-19e6b445f71e" providerId="ADAL" clId="{B44F816C-683F-43EA-9B1A-9501F537160E}" dt="2024-05-06T22:24:13.968" v="2"/>
        <pc:sldMasterMkLst>
          <pc:docMk/>
          <pc:sldMasterMk cId="672340179" sldId="2147483661"/>
        </pc:sldMasterMkLst>
        <pc:sldLayoutChg chg="addSp delSp modSp mod">
          <pc:chgData name="Jennifer Saliba" userId="d6c11e8d-276c-4ae7-b675-19e6b445f71e" providerId="ADAL" clId="{B44F816C-683F-43EA-9B1A-9501F537160E}" dt="2024-05-06T22:24:13.968" v="2"/>
          <pc:sldLayoutMkLst>
            <pc:docMk/>
            <pc:sldMasterMk cId="672340179" sldId="2147483661"/>
            <pc:sldLayoutMk cId="3083121004" sldId="2147483662"/>
          </pc:sldLayoutMkLst>
        </pc:sldLayoutChg>
      </pc:sldMasterChg>
    </pc:docChg>
  </pc:docChgLst>
  <pc:docChgLst>
    <pc:chgData name="events@consultrhino.com" userId="54196bb1-6068-4a21-9dad-ce15d2348a3c" providerId="ADAL" clId="{E644EB8C-655E-458C-AF34-E5D62546B1B9}"/>
    <pc:docChg chg="undo custSel modSld sldOrd modMainMaster addSection">
      <pc:chgData name="events@consultrhino.com" userId="54196bb1-6068-4a21-9dad-ce15d2348a3c" providerId="ADAL" clId="{E644EB8C-655E-458C-AF34-E5D62546B1B9}" dt="2023-01-19T22:39:30.347" v="150" actId="207"/>
      <pc:docMkLst>
        <pc:docMk/>
      </pc:docMkLst>
      <pc:sldChg chg="modSp mod ord setBg chgLayout">
        <pc:chgData name="events@consultrhino.com" userId="54196bb1-6068-4a21-9dad-ce15d2348a3c" providerId="ADAL" clId="{E644EB8C-655E-458C-AF34-E5D62546B1B9}" dt="2023-01-19T22:28:33.906" v="72"/>
        <pc:sldMkLst>
          <pc:docMk/>
          <pc:sldMk cId="394939235" sldId="256"/>
        </pc:sldMkLst>
      </pc:sldChg>
      <pc:sldChg chg="addSp delSp modSp mod">
        <pc:chgData name="events@consultrhino.com" userId="54196bb1-6068-4a21-9dad-ce15d2348a3c" providerId="ADAL" clId="{E644EB8C-655E-458C-AF34-E5D62546B1B9}" dt="2023-01-19T22:39:30.347" v="150" actId="207"/>
        <pc:sldMkLst>
          <pc:docMk/>
          <pc:sldMk cId="2603149672" sldId="271"/>
        </pc:sldMkLst>
      </pc:sldChg>
      <pc:sldChg chg="modSp mod">
        <pc:chgData name="events@consultrhino.com" userId="54196bb1-6068-4a21-9dad-ce15d2348a3c" providerId="ADAL" clId="{E644EB8C-655E-458C-AF34-E5D62546B1B9}" dt="2023-01-19T22:35:40.425" v="98" actId="207"/>
        <pc:sldMkLst>
          <pc:docMk/>
          <pc:sldMk cId="511993064" sldId="283"/>
        </pc:sldMkLst>
      </pc:sldChg>
      <pc:sldMasterChg chg="modSp mod modSldLayout">
        <pc:chgData name="events@consultrhino.com" userId="54196bb1-6068-4a21-9dad-ce15d2348a3c" providerId="ADAL" clId="{E644EB8C-655E-458C-AF34-E5D62546B1B9}" dt="2023-01-19T22:34:51.015" v="92" actId="207"/>
        <pc:sldMasterMkLst>
          <pc:docMk/>
          <pc:sldMasterMk cId="672340179" sldId="2147483661"/>
        </pc:sldMasterMkLst>
        <pc:sldLayoutChg chg="addSp delSp modSp mod">
          <pc:chgData name="events@consultrhino.com" userId="54196bb1-6068-4a21-9dad-ce15d2348a3c" providerId="ADAL" clId="{E644EB8C-655E-458C-AF34-E5D62546B1B9}" dt="2023-01-19T22:33:56.322" v="88" actId="208"/>
          <pc:sldLayoutMkLst>
            <pc:docMk/>
            <pc:sldMasterMk cId="672340179" sldId="2147483661"/>
            <pc:sldLayoutMk cId="3083121004" sldId="2147483662"/>
          </pc:sldLayoutMkLst>
        </pc:sldLayoutChg>
      </pc:sldMasterChg>
    </pc:docChg>
  </pc:docChgLst>
  <pc:docChgLst>
    <pc:chgData name="Jennifer Saliba" userId="d6c11e8d-276c-4ae7-b675-19e6b445f71e" providerId="ADAL" clId="{A2DDCCC9-C115-46CA-86DD-4952392C2833}"/>
    <pc:docChg chg="undo custSel modSld modMainMaster">
      <pc:chgData name="Jennifer Saliba" userId="d6c11e8d-276c-4ae7-b675-19e6b445f71e" providerId="ADAL" clId="{A2DDCCC9-C115-46CA-86DD-4952392C2833}" dt="2023-01-05T22:14:03.057" v="5" actId="208"/>
      <pc:docMkLst>
        <pc:docMk/>
      </pc:docMkLst>
      <pc:sldChg chg="modSp mod">
        <pc:chgData name="Jennifer Saliba" userId="d6c11e8d-276c-4ae7-b675-19e6b445f71e" providerId="ADAL" clId="{A2DDCCC9-C115-46CA-86DD-4952392C2833}" dt="2023-01-05T22:14:03.057" v="5" actId="208"/>
        <pc:sldMkLst>
          <pc:docMk/>
          <pc:sldMk cId="2603149672" sldId="271"/>
        </pc:sldMkLst>
      </pc:sldChg>
      <pc:sldMasterChg chg="modSldLayout">
        <pc:chgData name="Jennifer Saliba" userId="d6c11e8d-276c-4ae7-b675-19e6b445f71e" providerId="ADAL" clId="{A2DDCCC9-C115-46CA-86DD-4952392C2833}" dt="2023-01-05T22:13:33.527" v="2" actId="14861"/>
        <pc:sldMasterMkLst>
          <pc:docMk/>
          <pc:sldMasterMk cId="672340179" sldId="2147483661"/>
        </pc:sldMasterMkLst>
        <pc:sldLayoutChg chg="modSp mod">
          <pc:chgData name="Jennifer Saliba" userId="d6c11e8d-276c-4ae7-b675-19e6b445f71e" providerId="ADAL" clId="{A2DDCCC9-C115-46CA-86DD-4952392C2833}" dt="2023-01-05T22:13:33.527" v="2" actId="14861"/>
          <pc:sldLayoutMkLst>
            <pc:docMk/>
            <pc:sldMasterMk cId="672340179" sldId="2147483661"/>
            <pc:sldLayoutMk cId="3083121004" sldId="2147483662"/>
          </pc:sldLayoutMkLst>
        </pc:sldLayoutChg>
      </pc:sldMasterChg>
    </pc:docChg>
  </pc:docChgLst>
  <pc:docChgLst>
    <pc:chgData name="Jennifer Saliba" userId="d6c11e8d-276c-4ae7-b675-19e6b445f71e" providerId="ADAL" clId="{EAAD3FC3-195C-472B-B78B-CD1BDAD220DC}"/>
    <pc:docChg chg="undo custSel modSld modMainMaster">
      <pc:chgData name="Jennifer Saliba" userId="d6c11e8d-276c-4ae7-b675-19e6b445f71e" providerId="ADAL" clId="{EAAD3FC3-195C-472B-B78B-CD1BDAD220DC}" dt="2024-01-07T22:49:07.006" v="33" actId="6549"/>
      <pc:docMkLst>
        <pc:docMk/>
      </pc:docMkLst>
      <pc:sldChg chg="modSp mod">
        <pc:chgData name="Jennifer Saliba" userId="d6c11e8d-276c-4ae7-b675-19e6b445f71e" providerId="ADAL" clId="{EAAD3FC3-195C-472B-B78B-CD1BDAD220DC}" dt="2024-01-07T22:49:07.006" v="33" actId="6549"/>
        <pc:sldMkLst>
          <pc:docMk/>
          <pc:sldMk cId="511993064" sldId="283"/>
        </pc:sldMkLst>
      </pc:sldChg>
      <pc:sldMasterChg chg="addSp delSp modSp mod">
        <pc:chgData name="Jennifer Saliba" userId="d6c11e8d-276c-4ae7-b675-19e6b445f71e" providerId="ADAL" clId="{EAAD3FC3-195C-472B-B78B-CD1BDAD220DC}" dt="2024-01-07T22:47:07.834" v="16" actId="164"/>
        <pc:sldMasterMkLst>
          <pc:docMk/>
          <pc:sldMasterMk cId="672340179" sldId="2147483661"/>
        </pc:sldMasterMkLst>
      </pc:sldMasterChg>
    </pc:docChg>
  </pc:docChgLst>
  <pc:docChgLst>
    <pc:chgData name="Jennifer Saliba" userId="d6c11e8d-276c-4ae7-b675-19e6b445f71e" providerId="ADAL" clId="{96CF1C68-284D-4673-8AB3-BC2C16C3467D}"/>
    <pc:docChg chg="modSld">
      <pc:chgData name="Jennifer Saliba" userId="d6c11e8d-276c-4ae7-b675-19e6b445f71e" providerId="ADAL" clId="{96CF1C68-284D-4673-8AB3-BC2C16C3467D}" dt="2023-01-18T22:43:56.349" v="7" actId="6549"/>
      <pc:docMkLst>
        <pc:docMk/>
      </pc:docMkLst>
      <pc:sldChg chg="modSp mod">
        <pc:chgData name="Jennifer Saliba" userId="d6c11e8d-276c-4ae7-b675-19e6b445f71e" providerId="ADAL" clId="{96CF1C68-284D-4673-8AB3-BC2C16C3467D}" dt="2023-01-18T22:43:56.349" v="7" actId="6549"/>
        <pc:sldMkLst>
          <pc:docMk/>
          <pc:sldMk cId="511993064" sldId="28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5171350-2263-43A8-B04C-A42B8F58B4C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037270-7264-48D9-957D-DE3F841D56B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65B88D-2A1D-44A6-9ACF-331316838725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F446E3-F5AF-4A0F-B662-A2AC6012064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17F37B-19CB-40C3-B32C-80A87C5BFBA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9896A-3F6B-4524-99FA-35F5F4E3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822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7A72C7-AB50-4F4E-85DA-270E2CBC1992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5A2FB9-E1DB-48AF-8611-8A2BAE719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74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A2FB9-E1DB-48AF-8611-8A2BAE71945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349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8ADA6-723A-2003-1EE9-5D6B4166B5B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4639732"/>
            <a:ext cx="12192000" cy="2218267"/>
          </a:xfrm>
          <a:noFill/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4800" b="1" dirty="0">
                <a:solidFill>
                  <a:schemeClr val="bg1"/>
                </a:solidFill>
              </a:rPr>
              <a:t>Presentation Title Page</a:t>
            </a:r>
            <a:br>
              <a:rPr lang="en-US" sz="4800" dirty="0">
                <a:solidFill>
                  <a:schemeClr val="bg1"/>
                </a:solidFill>
                <a:latin typeface="Caveat" panose="00000500000000000000" pitchFamily="2" charset="0"/>
              </a:rPr>
            </a:br>
            <a:endParaRPr lang="en-US" sz="4800" dirty="0">
              <a:solidFill>
                <a:schemeClr val="bg1"/>
              </a:solidFill>
              <a:latin typeface="Caveat" panose="00000500000000000000" pitchFamily="2" charset="0"/>
            </a:endParaRPr>
          </a:p>
        </p:txBody>
      </p:sp>
      <p:pic>
        <p:nvPicPr>
          <p:cNvPr id="5" name="Picture 4" descr="A poster with a city in the background&#10;&#10;AI-generated content may be incorrect.">
            <a:extLst>
              <a:ext uri="{FF2B5EF4-FFF2-40B4-BE49-F238E27FC236}">
                <a16:creationId xmlns:a16="http://schemas.microsoft.com/office/drawing/2014/main" id="{12F7D020-F73C-545E-0BFA-32A3BD2D8E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14"/>
            <a:ext cx="12192000" cy="45720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>
            <a:off x="94421" y="6323299"/>
            <a:ext cx="551167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A1C504E4-FD66-4755-A3AA-D3B9128107C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89EFD12-782C-4CDF-A2F3-58B1E220F5B8}"/>
              </a:ext>
            </a:extLst>
          </p:cNvPr>
          <p:cNvCxnSpPr>
            <a:cxnSpLocks/>
          </p:cNvCxnSpPr>
          <p:nvPr userDrawn="1"/>
        </p:nvCxnSpPr>
        <p:spPr>
          <a:xfrm>
            <a:off x="0" y="4573114"/>
            <a:ext cx="12192000" cy="0"/>
          </a:xfrm>
          <a:prstGeom prst="line">
            <a:avLst/>
          </a:prstGeom>
          <a:ln w="101600" cap="sq">
            <a:solidFill>
              <a:srgbClr val="A6A6A6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3121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DE1D1F9C-2D22-46A2-B241-E983931C86F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A1C504E4-FD66-4755-A3AA-D3B912810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311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DE1D1F9C-2D22-46A2-B241-E983931C86F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A1C504E4-FD66-4755-A3AA-D3B912810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4292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DE1D1F9C-2D22-46A2-B241-E983931C86F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A1C504E4-FD66-4755-A3AA-D3B912810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768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DE1D1F9C-2D22-46A2-B241-E983931C86F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A1C504E4-FD66-4755-A3AA-D3B912810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272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DE1D1F9C-2D22-46A2-B241-E983931C86F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A1C504E4-FD66-4755-A3AA-D3B912810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3519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DE1D1F9C-2D22-46A2-B241-E983931C86F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A1C504E4-FD66-4755-A3AA-D3B912810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7406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  <a:prstGeom prst="rect">
            <a:avLst/>
          </a:prstGeo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DE1D1F9C-2D22-46A2-B241-E983931C86F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A1C504E4-FD66-4755-A3AA-D3B912810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0120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219200"/>
            <a:ext cx="5181600" cy="49577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219200"/>
            <a:ext cx="5181600" cy="49577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DE1D1F9C-2D22-46A2-B241-E983931C86F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A1C504E4-FD66-4755-A3AA-D3B9128107C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29659"/>
            <a:ext cx="7964424" cy="63958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916341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035932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026531"/>
            <a:ext cx="5157787" cy="41631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035932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026531"/>
            <a:ext cx="5183188" cy="41631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DE1D1F9C-2D22-46A2-B241-E983931C86F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A1C504E4-FD66-4755-A3AA-D3B9128107C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38200" y="229659"/>
            <a:ext cx="7964424" cy="63958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24790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DE1D1F9C-2D22-46A2-B241-E983931C86F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A1C504E4-FD66-4755-A3AA-D3B9128107C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229659"/>
            <a:ext cx="7964424" cy="63958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82548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32656" y="6492875"/>
            <a:ext cx="1143000" cy="365125"/>
          </a:xfrm>
          <a:prstGeom prst="rect">
            <a:avLst/>
          </a:prstGeom>
        </p:spPr>
        <p:txBody>
          <a:bodyPr/>
          <a:lstStyle/>
          <a:p>
            <a:fld id="{DE1D1F9C-2D22-46A2-B241-E983931C86F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64928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6476731"/>
            <a:ext cx="551167" cy="365125"/>
          </a:xfrm>
          <a:prstGeom prst="rect">
            <a:avLst/>
          </a:prstGeom>
        </p:spPr>
        <p:txBody>
          <a:bodyPr/>
          <a:lstStyle/>
          <a:p>
            <a:fld id="{A1C504E4-FD66-4755-A3AA-D3B912810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974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DE1D1F9C-2D22-46A2-B241-E983931C86F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A1C504E4-FD66-4755-A3AA-D3B912810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020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DE1D1F9C-2D22-46A2-B241-E983931C86F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A1C504E4-FD66-4755-A3AA-D3B912810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018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DE1D1F9C-2D22-46A2-B241-E983931C86F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A1C504E4-FD66-4755-A3AA-D3B912810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554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DE1D1F9C-2D22-46A2-B241-E983931C86F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A1C504E4-FD66-4755-A3AA-D3B912810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768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DE1D1F9C-2D22-46A2-B241-E983931C86F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A1C504E4-FD66-4755-A3AA-D3B912810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953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DE1D1F9C-2D22-46A2-B241-E983931C86F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A1C504E4-FD66-4755-A3AA-D3B912810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576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DE1D1F9C-2D22-46A2-B241-E983931C86F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A1C504E4-FD66-4755-A3AA-D3B912810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223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5EAF6AB-86FD-D9AB-8F0C-D9ABEC255ED7}"/>
              </a:ext>
            </a:extLst>
          </p:cNvPr>
          <p:cNvGrpSpPr/>
          <p:nvPr userDrawn="1"/>
        </p:nvGrpSpPr>
        <p:grpSpPr>
          <a:xfrm>
            <a:off x="116523" y="0"/>
            <a:ext cx="1403668" cy="6858001"/>
            <a:chOff x="116523" y="0"/>
            <a:chExt cx="1403668" cy="6858001"/>
          </a:xfrm>
        </p:grpSpPr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5AF9C484-DD1B-443F-BA2A-CB7CF0ACEDCF}"/>
                </a:ext>
              </a:extLst>
            </p:cNvPr>
            <p:cNvSpPr/>
            <p:nvPr/>
          </p:nvSpPr>
          <p:spPr bwMode="auto">
            <a:xfrm>
              <a:off x="293010" y="0"/>
              <a:ext cx="646510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rgbClr val="A6A6A6"/>
            </a:solidFill>
            <a:ln>
              <a:noFill/>
            </a:ln>
          </p:spPr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D903DD9C-CADE-4FFE-8A07-578ED938A384}"/>
                </a:ext>
              </a:extLst>
            </p:cNvPr>
            <p:cNvSpPr/>
            <p:nvPr/>
          </p:nvSpPr>
          <p:spPr bwMode="auto">
            <a:xfrm>
              <a:off x="116523" y="0"/>
              <a:ext cx="643767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id="{2F5D6DA1-A56E-4083-AF6C-01B05BA92BF0}"/>
                </a:ext>
              </a:extLst>
            </p:cNvPr>
            <p:cNvSpPr/>
            <p:nvPr userDrawn="1"/>
          </p:nvSpPr>
          <p:spPr bwMode="auto">
            <a:xfrm>
              <a:off x="116523" y="5238750"/>
              <a:ext cx="707778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>
              <a:extLst>
                <a:ext uri="{FF2B5EF4-FFF2-40B4-BE49-F238E27FC236}">
                  <a16:creationId xmlns:a16="http://schemas.microsoft.com/office/drawing/2014/main" id="{C3F8EF3D-5716-4C97-A886-B6D3EE578078}"/>
                </a:ext>
              </a:extLst>
            </p:cNvPr>
            <p:cNvSpPr/>
            <p:nvPr/>
          </p:nvSpPr>
          <p:spPr bwMode="auto">
            <a:xfrm>
              <a:off x="293010" y="5291138"/>
              <a:ext cx="861404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</p:sp>
        <p:sp>
          <p:nvSpPr>
            <p:cNvPr id="21" name="Freeform 10">
              <a:extLst>
                <a:ext uri="{FF2B5EF4-FFF2-40B4-BE49-F238E27FC236}">
                  <a16:creationId xmlns:a16="http://schemas.microsoft.com/office/drawing/2014/main" id="{3265525B-31FA-422C-AF82-AA6675F59BA4}"/>
                </a:ext>
              </a:extLst>
            </p:cNvPr>
            <p:cNvSpPr/>
            <p:nvPr/>
          </p:nvSpPr>
          <p:spPr bwMode="auto">
            <a:xfrm>
              <a:off x="293010" y="5286375"/>
              <a:ext cx="1227181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A6A6A6"/>
            </a:solidFill>
            <a:ln>
              <a:noFill/>
            </a:ln>
          </p:spPr>
        </p:sp>
        <p:sp>
          <p:nvSpPr>
            <p:cNvPr id="22" name="Freeform 11">
              <a:extLst>
                <a:ext uri="{FF2B5EF4-FFF2-40B4-BE49-F238E27FC236}">
                  <a16:creationId xmlns:a16="http://schemas.microsoft.com/office/drawing/2014/main" id="{544AF79F-6533-4D42-95FF-5723D5354831}"/>
                </a:ext>
              </a:extLst>
            </p:cNvPr>
            <p:cNvSpPr/>
            <p:nvPr userDrawn="1"/>
          </p:nvSpPr>
          <p:spPr bwMode="auto">
            <a:xfrm>
              <a:off x="116523" y="5238750"/>
              <a:ext cx="976624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9748002" y="64928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E1D1F9C-2D22-46A2-B241-E983931C86F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2587625" y="64928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10967202" y="64928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1C504E4-FD66-4755-A3AA-D3B912810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340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  <p:sldLayoutId id="2147483652" r:id="rId17"/>
    <p:sldLayoutId id="2147483653" r:id="rId18"/>
    <p:sldLayoutId id="2147483654" r:id="rId19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4639733"/>
            <a:ext cx="12192000" cy="2218267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l"/>
            <a:r>
              <a:rPr lang="en-US" sz="4800" b="1" dirty="0"/>
              <a:t>Presentation Title Page</a:t>
            </a:r>
            <a:br>
              <a:rPr lang="en-US" sz="4800" dirty="0">
                <a:latin typeface="Caveat" panose="00000500000000000000" pitchFamily="2" charset="0"/>
              </a:rPr>
            </a:br>
            <a:endParaRPr lang="en-US" sz="4800" dirty="0">
              <a:latin typeface="Caveat" panose="00000500000000000000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9A9005-43B3-481F-AD74-2843DF640113}"/>
              </a:ext>
            </a:extLst>
          </p:cNvPr>
          <p:cNvSpPr/>
          <p:nvPr/>
        </p:nvSpPr>
        <p:spPr>
          <a:xfrm>
            <a:off x="10306404" y="5039379"/>
            <a:ext cx="1600200" cy="1600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/>
              <a:t>Remove Box &amp;</a:t>
            </a:r>
            <a:br>
              <a:rPr lang="en-US" sz="1200"/>
            </a:br>
            <a:r>
              <a:rPr lang="en-US" sz="1200"/>
              <a:t>Insert Company Logo</a:t>
            </a:r>
            <a:br>
              <a:rPr lang="en-US" sz="1200"/>
            </a:br>
            <a:r>
              <a:rPr lang="en-US" sz="1200"/>
              <a:t>max height 1.5”</a:t>
            </a:r>
          </a:p>
          <a:p>
            <a:pPr algn="ctr"/>
            <a:r>
              <a:rPr lang="en-US" sz="1200"/>
              <a:t>OR max width 1.5”</a:t>
            </a:r>
          </a:p>
        </p:txBody>
      </p:sp>
    </p:spTree>
    <p:extLst>
      <p:ext uri="{BB962C8B-B14F-4D97-AF65-F5344CB8AC3E}">
        <p14:creationId xmlns:p14="http://schemas.microsoft.com/office/powerpoint/2010/main" val="394939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A sign with text and mountains in the background&#10;&#10;AI-generated content may be incorrect.">
            <a:extLst>
              <a:ext uri="{FF2B5EF4-FFF2-40B4-BE49-F238E27FC236}">
                <a16:creationId xmlns:a16="http://schemas.microsoft.com/office/drawing/2014/main" id="{2C67A566-A122-8FE7-36EF-AA98BEE1C0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0838" y="1328632"/>
            <a:ext cx="6251714" cy="120032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3B9EE11-87B7-4CB6-8390-1F9935937C0A}"/>
              </a:ext>
            </a:extLst>
          </p:cNvPr>
          <p:cNvSpPr txBox="1"/>
          <p:nvPr/>
        </p:nvSpPr>
        <p:spPr>
          <a:xfrm>
            <a:off x="1630374" y="205533"/>
            <a:ext cx="6998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/>
              <a:t>Style Guide</a:t>
            </a:r>
            <a:r>
              <a:rPr lang="en-US" b="1"/>
              <a:t>: </a:t>
            </a:r>
            <a:r>
              <a:rPr lang="en-US" b="1">
                <a:solidFill>
                  <a:srgbClr val="FF0000"/>
                </a:solidFill>
              </a:rPr>
              <a:t>REMOVE SLIDE PRIOR TO FINALIZING PRESENTATION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956D7B5-96EE-4CBF-A32B-246E605CD785}"/>
              </a:ext>
            </a:extLst>
          </p:cNvPr>
          <p:cNvSpPr txBox="1"/>
          <p:nvPr/>
        </p:nvSpPr>
        <p:spPr>
          <a:xfrm>
            <a:off x="5128316" y="658163"/>
            <a:ext cx="1644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Accent Images: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CC927BE-5D90-4D1B-88BC-D30A9FB44617}"/>
              </a:ext>
            </a:extLst>
          </p:cNvPr>
          <p:cNvSpPr txBox="1"/>
          <p:nvPr/>
        </p:nvSpPr>
        <p:spPr>
          <a:xfrm>
            <a:off x="1587844" y="617632"/>
            <a:ext cx="1550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Accent Colors: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1949CB2-FF12-4FF1-A43F-B8DCFD8A4691}"/>
              </a:ext>
            </a:extLst>
          </p:cNvPr>
          <p:cNvSpPr/>
          <p:nvPr/>
        </p:nvSpPr>
        <p:spPr>
          <a:xfrm>
            <a:off x="1680520" y="1124136"/>
            <a:ext cx="914400" cy="914400"/>
          </a:xfrm>
          <a:prstGeom prst="rect">
            <a:avLst/>
          </a:prstGeom>
          <a:solidFill>
            <a:srgbClr val="6BA3D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DBDEEAE-43C1-483B-9D9A-EFBD5CEF92F7}"/>
              </a:ext>
            </a:extLst>
          </p:cNvPr>
          <p:cNvSpPr/>
          <p:nvPr/>
        </p:nvSpPr>
        <p:spPr>
          <a:xfrm>
            <a:off x="1680520" y="2135330"/>
            <a:ext cx="914400" cy="914400"/>
          </a:xfrm>
          <a:prstGeom prst="rect">
            <a:avLst/>
          </a:prstGeom>
          <a:solidFill>
            <a:srgbClr val="0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0E06E2-B434-4D5B-A687-D3492B5A3A0D}"/>
              </a:ext>
            </a:extLst>
          </p:cNvPr>
          <p:cNvSpPr/>
          <p:nvPr/>
        </p:nvSpPr>
        <p:spPr>
          <a:xfrm>
            <a:off x="1680520" y="3146524"/>
            <a:ext cx="914400" cy="914400"/>
          </a:xfrm>
          <a:prstGeom prst="rect">
            <a:avLst/>
          </a:prstGeom>
          <a:solidFill>
            <a:srgbClr val="86868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A4D3FBF-2432-4C8F-8946-DF68FD4127CE}"/>
              </a:ext>
            </a:extLst>
          </p:cNvPr>
          <p:cNvSpPr/>
          <p:nvPr/>
        </p:nvSpPr>
        <p:spPr>
          <a:xfrm>
            <a:off x="1680520" y="4157718"/>
            <a:ext cx="9144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231F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79DC078-E772-472B-98C6-3A3518929C12}"/>
              </a:ext>
            </a:extLst>
          </p:cNvPr>
          <p:cNvSpPr txBox="1"/>
          <p:nvPr/>
        </p:nvSpPr>
        <p:spPr>
          <a:xfrm>
            <a:off x="2718487" y="1126466"/>
            <a:ext cx="20447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Blue: </a:t>
            </a:r>
          </a:p>
          <a:p>
            <a:r>
              <a:rPr lang="en-US" dirty="0"/>
              <a:t>R=107 G=163 B=210</a:t>
            </a:r>
          </a:p>
          <a:p>
            <a:r>
              <a:rPr lang="en-US" dirty="0"/>
              <a:t>HEX = #6BA3D2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904D8F7-4DC1-47CE-89C7-FC58C6D1C20F}"/>
              </a:ext>
            </a:extLst>
          </p:cNvPr>
          <p:cNvSpPr txBox="1"/>
          <p:nvPr/>
        </p:nvSpPr>
        <p:spPr>
          <a:xfrm>
            <a:off x="2718487" y="2135330"/>
            <a:ext cx="16738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Black:</a:t>
            </a:r>
          </a:p>
          <a:p>
            <a:r>
              <a:rPr lang="en-US" dirty="0"/>
              <a:t>R=0 G=0 B=0</a:t>
            </a:r>
          </a:p>
          <a:p>
            <a:r>
              <a:rPr lang="en-US" dirty="0"/>
              <a:t>HEX = #000000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00BB32-DDB3-4707-B199-3CBD04BDCAA0}"/>
              </a:ext>
            </a:extLst>
          </p:cNvPr>
          <p:cNvSpPr txBox="1"/>
          <p:nvPr/>
        </p:nvSpPr>
        <p:spPr>
          <a:xfrm>
            <a:off x="2718487" y="3148596"/>
            <a:ext cx="20149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Grey:</a:t>
            </a:r>
          </a:p>
          <a:p>
            <a:r>
              <a:rPr lang="en-US" dirty="0"/>
              <a:t>R=134 G=134 B=134</a:t>
            </a:r>
          </a:p>
          <a:p>
            <a:r>
              <a:rPr lang="en-US" dirty="0"/>
              <a:t>HEX = #868686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F47232E-8830-4EF8-A203-B142B7DCAB34}"/>
              </a:ext>
            </a:extLst>
          </p:cNvPr>
          <p:cNvSpPr txBox="1"/>
          <p:nvPr/>
        </p:nvSpPr>
        <p:spPr>
          <a:xfrm>
            <a:off x="2718487" y="4160090"/>
            <a:ext cx="20501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White:</a:t>
            </a:r>
          </a:p>
          <a:p>
            <a:r>
              <a:rPr lang="en-US" dirty="0"/>
              <a:t>R=255 G=255 B=255</a:t>
            </a:r>
          </a:p>
          <a:p>
            <a:r>
              <a:rPr lang="en-US" dirty="0"/>
              <a:t>HEX = #FFFFFF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90E60DD-12C1-4452-B15B-C71FA4DA06DD}"/>
              </a:ext>
            </a:extLst>
          </p:cNvPr>
          <p:cNvSpPr txBox="1"/>
          <p:nvPr/>
        </p:nvSpPr>
        <p:spPr>
          <a:xfrm>
            <a:off x="1680520" y="5329526"/>
            <a:ext cx="31570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Fonts:</a:t>
            </a: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Title: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Oswald Semi Bold</a:t>
            </a: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Sub Header: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Oswald Extra Light</a:t>
            </a: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Body: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Oswald Extra Light</a:t>
            </a:r>
          </a:p>
        </p:txBody>
      </p:sp>
    </p:spTree>
    <p:extLst>
      <p:ext uri="{BB962C8B-B14F-4D97-AF65-F5344CB8AC3E}">
        <p14:creationId xmlns:p14="http://schemas.microsoft.com/office/powerpoint/2010/main" val="2603149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8CA94-1CFE-4CAE-B3D1-84F6C6777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/>
              <a:t>Mandatory</a:t>
            </a:r>
            <a:r>
              <a:rPr lang="en-US"/>
              <a:t> slides in your PowerPoint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78747-3913-4804-8A5C-E4B461D39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143897"/>
            <a:ext cx="10018713" cy="3947984"/>
          </a:xfrm>
        </p:spPr>
        <p:txBody>
          <a:bodyPr anchor="t">
            <a:noAutofit/>
          </a:bodyPr>
          <a:lstStyle/>
          <a:p>
            <a:pPr marL="0" indent="0" defTabSz="896354">
              <a:lnSpc>
                <a:spcPct val="100000"/>
              </a:lnSpc>
              <a:spcBef>
                <a:spcPts val="1765"/>
              </a:spcBef>
              <a:buSzTx/>
              <a:buNone/>
              <a:defRPr/>
            </a:pPr>
            <a:r>
              <a:rPr lang="en-US" sz="2000"/>
              <a:t>The following slides are a </a:t>
            </a:r>
            <a:r>
              <a:rPr lang="en-US" sz="2000">
                <a:latin typeface="Segoe UI Semibold" panose="020B0702040204020203" pitchFamily="34" charset="0"/>
                <a:cs typeface="Segoe UI Semibold" panose="020B0702040204020203" pitchFamily="34" charset="0"/>
              </a:rPr>
              <a:t>required</a:t>
            </a:r>
            <a:r>
              <a:rPr lang="en-US" sz="2000"/>
              <a:t> part of your RIMS WA Education Forum presentation, and templates for each are provided:</a:t>
            </a:r>
          </a:p>
          <a:p>
            <a:pPr defTabSz="896354">
              <a:lnSpc>
                <a:spcPct val="100000"/>
              </a:lnSpc>
              <a:spcBef>
                <a:spcPts val="1765"/>
              </a:spcBef>
              <a:buSzTx/>
              <a:buFont typeface="Wingdings" panose="05000000000000000000" pitchFamily="2" charset="2"/>
              <a:buChar char="ü"/>
              <a:defRPr/>
            </a:pPr>
            <a:r>
              <a:rPr lang="en-US" sz="2000"/>
              <a:t>Session objectives &amp; takeaways</a:t>
            </a:r>
            <a:br>
              <a:rPr lang="en-US" sz="2000"/>
            </a:br>
            <a:r>
              <a:rPr lang="en-US" sz="2000"/>
              <a:t>(Speakers: make this the first slide in your presentation)</a:t>
            </a:r>
          </a:p>
          <a:p>
            <a:pPr defTabSz="896354">
              <a:spcBef>
                <a:spcPts val="1765"/>
              </a:spcBef>
              <a:buSzTx/>
              <a:buFont typeface="Wingdings" panose="05000000000000000000" pitchFamily="2" charset="2"/>
              <a:buChar char="ü"/>
              <a:defRPr/>
            </a:pPr>
            <a:r>
              <a:rPr lang="en-US" sz="2000"/>
              <a:t>In review: session objectives &amp; takeaways</a:t>
            </a:r>
            <a:br>
              <a:rPr lang="en-US" sz="2000"/>
            </a:br>
            <a:r>
              <a:rPr lang="en-US" sz="2000"/>
              <a:t>(Speakers: move this slide toward the end of your presentation)</a:t>
            </a:r>
          </a:p>
          <a:p>
            <a:pPr defTabSz="896354">
              <a:lnSpc>
                <a:spcPct val="100000"/>
              </a:lnSpc>
              <a:spcBef>
                <a:spcPts val="1765"/>
              </a:spcBef>
              <a:buSzTx/>
              <a:buFont typeface="Wingdings" panose="05000000000000000000" pitchFamily="2" charset="2"/>
              <a:buChar char="ü"/>
              <a:defRPr/>
            </a:pPr>
            <a:r>
              <a:rPr lang="en-US" sz="2000"/>
              <a:t>Session evaluation reminder </a:t>
            </a:r>
            <a:br>
              <a:rPr lang="en-US" sz="2000"/>
            </a:br>
            <a:r>
              <a:rPr lang="en-US" sz="2000"/>
              <a:t>(Speakers: make this the final slide of your deck)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2260F8-5820-4AAA-8642-2FCA5790A297}"/>
              </a:ext>
            </a:extLst>
          </p:cNvPr>
          <p:cNvSpPr txBox="1"/>
          <p:nvPr/>
        </p:nvSpPr>
        <p:spPr>
          <a:xfrm>
            <a:off x="1587844" y="265670"/>
            <a:ext cx="7094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/>
              <a:t>ATTENTION</a:t>
            </a:r>
            <a:r>
              <a:rPr lang="en-US" b="1"/>
              <a:t>: </a:t>
            </a:r>
            <a:r>
              <a:rPr lang="en-US" b="1">
                <a:solidFill>
                  <a:srgbClr val="FF0000"/>
                </a:solidFill>
              </a:rPr>
              <a:t>REMOVE SLIDE PRIOR TO FINALIZING PRESENTATION</a:t>
            </a:r>
          </a:p>
        </p:txBody>
      </p:sp>
    </p:spTree>
    <p:extLst>
      <p:ext uri="{BB962C8B-B14F-4D97-AF65-F5344CB8AC3E}">
        <p14:creationId xmlns:p14="http://schemas.microsoft.com/office/powerpoint/2010/main" val="3501740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3B9EE11-87B7-4CB6-8390-1F9935937C0A}"/>
              </a:ext>
            </a:extLst>
          </p:cNvPr>
          <p:cNvSpPr txBox="1"/>
          <p:nvPr/>
        </p:nvSpPr>
        <p:spPr>
          <a:xfrm>
            <a:off x="1587844" y="265670"/>
            <a:ext cx="7094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/>
              <a:t>ATTENTION</a:t>
            </a:r>
            <a:r>
              <a:rPr lang="en-US" b="1"/>
              <a:t>: </a:t>
            </a:r>
            <a:r>
              <a:rPr lang="en-US" b="1">
                <a:solidFill>
                  <a:srgbClr val="FF0000"/>
                </a:solidFill>
              </a:rPr>
              <a:t>REMOVE SLIDE PRIOR TO FINALIZING PRESENTATION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9571C73-7BFF-4F38-8E09-E8E2CBEBBB49}"/>
              </a:ext>
            </a:extLst>
          </p:cNvPr>
          <p:cNvGrpSpPr/>
          <p:nvPr/>
        </p:nvGrpSpPr>
        <p:grpSpPr>
          <a:xfrm>
            <a:off x="1716716" y="1327307"/>
            <a:ext cx="3157124" cy="553998"/>
            <a:chOff x="1587844" y="732562"/>
            <a:chExt cx="3157124" cy="553998"/>
          </a:xfrm>
        </p:grpSpPr>
        <p:sp>
          <p:nvSpPr>
            <p:cNvPr id="20" name="warning">
              <a:extLst>
                <a:ext uri="{FF2B5EF4-FFF2-40B4-BE49-F238E27FC236}">
                  <a16:creationId xmlns:a16="http://schemas.microsoft.com/office/drawing/2014/main" id="{941C711E-111F-476F-85C3-A02871793FEE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1587844" y="809326"/>
              <a:ext cx="485227" cy="400471"/>
            </a:xfrm>
            <a:custGeom>
              <a:avLst/>
              <a:gdLst>
                <a:gd name="T0" fmla="*/ 178 w 229"/>
                <a:gd name="T1" fmla="*/ 103 h 189"/>
                <a:gd name="T2" fmla="*/ 229 w 229"/>
                <a:gd name="T3" fmla="*/ 189 h 189"/>
                <a:gd name="T4" fmla="*/ 0 w 229"/>
                <a:gd name="T5" fmla="*/ 189 h 189"/>
                <a:gd name="T6" fmla="*/ 117 w 229"/>
                <a:gd name="T7" fmla="*/ 0 h 189"/>
                <a:gd name="T8" fmla="*/ 178 w 229"/>
                <a:gd name="T9" fmla="*/ 103 h 189"/>
                <a:gd name="T10" fmla="*/ 118 w 229"/>
                <a:gd name="T11" fmla="*/ 53 h 189"/>
                <a:gd name="T12" fmla="*/ 118 w 229"/>
                <a:gd name="T13" fmla="*/ 138 h 189"/>
                <a:gd name="T14" fmla="*/ 118 w 229"/>
                <a:gd name="T15" fmla="*/ 156 h 189"/>
                <a:gd name="T16" fmla="*/ 118 w 229"/>
                <a:gd name="T17" fmla="*/ 167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9" h="189">
                  <a:moveTo>
                    <a:pt x="178" y="103"/>
                  </a:moveTo>
                  <a:lnTo>
                    <a:pt x="229" y="189"/>
                  </a:lnTo>
                  <a:lnTo>
                    <a:pt x="0" y="189"/>
                  </a:lnTo>
                  <a:lnTo>
                    <a:pt x="117" y="0"/>
                  </a:lnTo>
                  <a:lnTo>
                    <a:pt x="178" y="103"/>
                  </a:lnTo>
                  <a:moveTo>
                    <a:pt x="118" y="53"/>
                  </a:moveTo>
                  <a:lnTo>
                    <a:pt x="118" y="138"/>
                  </a:lnTo>
                  <a:moveTo>
                    <a:pt x="118" y="156"/>
                  </a:moveTo>
                  <a:lnTo>
                    <a:pt x="118" y="167"/>
                  </a:lnTo>
                </a:path>
              </a:pathLst>
            </a:custGeom>
            <a:noFill/>
            <a:ln w="25400" cap="flat">
              <a:solidFill>
                <a:srgbClr val="C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03D3ADC3-85C3-480B-B303-AE7FBCC44B4E}"/>
                </a:ext>
              </a:extLst>
            </p:cNvPr>
            <p:cNvSpPr txBox="1"/>
            <p:nvPr/>
          </p:nvSpPr>
          <p:spPr>
            <a:xfrm>
              <a:off x="2154194" y="732562"/>
              <a:ext cx="2590774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>
                  <a:solidFill>
                    <a:srgbClr val="C00000"/>
                  </a:solidFill>
                </a:rPr>
                <a:t>PLEASE READ</a:t>
              </a:r>
            </a:p>
          </p:txBody>
        </p:sp>
      </p:grp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F7137830-45C4-4824-87EA-055A6500E5FE}"/>
              </a:ext>
            </a:extLst>
          </p:cNvPr>
          <p:cNvSpPr txBox="1">
            <a:spLocks/>
          </p:cNvSpPr>
          <p:nvPr/>
        </p:nvSpPr>
        <p:spPr>
          <a:xfrm>
            <a:off x="1587844" y="2573610"/>
            <a:ext cx="10018713" cy="3947984"/>
          </a:xfrm>
          <a:prstGeom prst="rect">
            <a:avLst/>
          </a:prstGeom>
        </p:spPr>
        <p:txBody>
          <a:bodyPr anchor="t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  <a:defRPr/>
            </a:pPr>
            <a:r>
              <a:rPr lang="en-US" sz="2000">
                <a:gradFill>
                  <a:gsLst>
                    <a:gs pos="94156">
                      <a:schemeClr val="tx1"/>
                    </a:gs>
                    <a:gs pos="77273">
                      <a:schemeClr val="tx1"/>
                    </a:gs>
                  </a:gsLst>
                  <a:lin ang="5400000" scaled="0"/>
                </a:gradFill>
                <a:latin typeface="Segoe UI Semilight"/>
              </a:rPr>
              <a:t>Photography and copyright infringement.</a:t>
            </a:r>
          </a:p>
          <a:p>
            <a:pPr>
              <a:spcBef>
                <a:spcPts val="1836"/>
              </a:spcBef>
              <a:defRPr/>
            </a:pPr>
            <a:r>
              <a:rPr lang="en-US" sz="2000">
                <a:gradFill>
                  <a:gsLst>
                    <a:gs pos="94156">
                      <a:schemeClr val="tx1"/>
                    </a:gs>
                    <a:gs pos="77273">
                      <a:schemeClr val="tx1"/>
                    </a:gs>
                  </a:gsLst>
                  <a:lin ang="5400000" scaled="0"/>
                </a:gradFill>
                <a:latin typeface="Segoe UI Semilight"/>
              </a:rPr>
              <a:t>Using imagery from movies, television, music and pop-culture is illegal, unless purchased, licensed or by express written consent from the owner. </a:t>
            </a:r>
          </a:p>
          <a:p>
            <a:pPr>
              <a:spcBef>
                <a:spcPts val="1836"/>
              </a:spcBef>
              <a:defRPr/>
            </a:pPr>
            <a:r>
              <a:rPr lang="en-US" sz="2000">
                <a:gradFill>
                  <a:gsLst>
                    <a:gs pos="94156">
                      <a:schemeClr val="tx1"/>
                    </a:gs>
                    <a:gs pos="77273">
                      <a:schemeClr val="tx1"/>
                    </a:gs>
                  </a:gsLst>
                  <a:lin ang="5400000" scaled="0"/>
                </a:gradFill>
                <a:latin typeface="Segoe UI Semilight"/>
              </a:rPr>
              <a:t>Please </a:t>
            </a:r>
            <a:r>
              <a:rPr lang="en-US" sz="200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do not include unlicensed imagery</a:t>
            </a:r>
            <a:r>
              <a:rPr lang="en-US" sz="2000">
                <a:solidFill>
                  <a:srgbClr val="C00000"/>
                </a:solidFill>
                <a:latin typeface="Segoe UI Semilight"/>
              </a:rPr>
              <a:t> </a:t>
            </a:r>
            <a:r>
              <a:rPr lang="en-US" sz="2000">
                <a:gradFill>
                  <a:gsLst>
                    <a:gs pos="94156">
                      <a:schemeClr val="tx1"/>
                    </a:gs>
                    <a:gs pos="77273">
                      <a:schemeClr val="tx1"/>
                    </a:gs>
                  </a:gsLst>
                  <a:lin ang="5400000" scaled="0"/>
                </a:gradFill>
                <a:latin typeface="Segoe UI Semilight"/>
              </a:rPr>
              <a:t>in your presentation.</a:t>
            </a:r>
          </a:p>
        </p:txBody>
      </p:sp>
    </p:spTree>
    <p:extLst>
      <p:ext uri="{BB962C8B-B14F-4D97-AF65-F5344CB8AC3E}">
        <p14:creationId xmlns:p14="http://schemas.microsoft.com/office/powerpoint/2010/main" val="2646930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8CA94-1CFE-4CAE-B3D1-84F6C6777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Session Objectives &amp;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78747-3913-4804-8A5C-E4B461D39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143897"/>
            <a:ext cx="10018713" cy="3947984"/>
          </a:xfrm>
        </p:spPr>
        <p:txBody>
          <a:bodyPr anchor="t">
            <a:noAutofit/>
          </a:bodyPr>
          <a:lstStyle/>
          <a:p>
            <a:pPr marL="0" indent="0">
              <a:spcBef>
                <a:spcPts val="600"/>
              </a:spcBef>
              <a:buClr>
                <a:srgbClr val="000000"/>
              </a:buClr>
              <a:buNone/>
            </a:pPr>
            <a:r>
              <a:rPr lang="en-US">
                <a:solidFill>
                  <a:schemeClr val="bg2">
                    <a:lumMod val="10000"/>
                  </a:schemeClr>
                </a:solidFill>
              </a:rPr>
              <a:t>At the end of this session, you should be better able to…</a:t>
            </a:r>
          </a:p>
          <a:p>
            <a:pPr marL="571500" lvl="1" indent="-571500">
              <a:spcBef>
                <a:spcPts val="1000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2">
                    <a:lumMod val="10000"/>
                  </a:schemeClr>
                </a:solidFill>
              </a:rPr>
              <a:t>[learning objective 1]</a:t>
            </a:r>
          </a:p>
          <a:p>
            <a:pPr marL="571500" lvl="1" indent="-571500">
              <a:spcBef>
                <a:spcPts val="1000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2">
                    <a:lumMod val="10000"/>
                  </a:schemeClr>
                </a:solidFill>
              </a:rPr>
              <a:t>[learning objective 2]</a:t>
            </a:r>
          </a:p>
          <a:p>
            <a:pPr marL="571500" lvl="1" indent="-571500">
              <a:spcBef>
                <a:spcPts val="1000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2">
                    <a:lumMod val="10000"/>
                  </a:schemeClr>
                </a:solidFill>
              </a:rPr>
              <a:t>Key takeaway 1</a:t>
            </a:r>
          </a:p>
          <a:p>
            <a:pPr marL="571500" lvl="1" indent="-571500">
              <a:spcBef>
                <a:spcPts val="1000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2">
                    <a:lumMod val="10000"/>
                  </a:schemeClr>
                </a:solidFill>
              </a:rPr>
              <a:t>Key takeaway 2</a:t>
            </a:r>
          </a:p>
          <a:p>
            <a:pPr marL="571500" lvl="1" indent="-571500">
              <a:spcBef>
                <a:spcPts val="1000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2">
                    <a:lumMod val="10000"/>
                  </a:schemeClr>
                </a:solidFill>
              </a:rPr>
              <a:t>…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4D0A043-D46F-4FB9-845A-8634A42B7F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4007" y="294220"/>
            <a:ext cx="5903537" cy="630938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lIns="76197" tIns="38098" rIns="76197" bIns="38098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gradFill>
                  <a:gsLst>
                    <a:gs pos="95455">
                      <a:srgbClr val="C00000"/>
                    </a:gs>
                    <a:gs pos="75000">
                      <a:srgbClr val="C00000"/>
                    </a:gs>
                  </a:gsLst>
                  <a:lin ang="5400000" scaled="0"/>
                </a:gradFill>
                <a:effectLst/>
                <a:uLnTx/>
                <a:uFillTx/>
              </a:rPr>
              <a:t>This intro slide is required. </a:t>
            </a:r>
            <a:r>
              <a:rPr kumimoji="0" lang="en-US" sz="1800" b="1" i="0" u="sng" strike="noStrike" kern="0" cap="none" spc="0" normalizeH="0" baseline="0" noProof="0">
                <a:ln>
                  <a:noFill/>
                </a:ln>
                <a:gradFill>
                  <a:gsLst>
                    <a:gs pos="95455">
                      <a:srgbClr val="C00000"/>
                    </a:gs>
                    <a:gs pos="75000">
                      <a:srgbClr val="C00000"/>
                    </a:gs>
                  </a:gsLst>
                  <a:lin ang="5400000" scaled="0"/>
                </a:gradFill>
                <a:effectLst/>
                <a:uLnTx/>
                <a:uFillTx/>
              </a:rPr>
              <a:t>Do NOT delete</a:t>
            </a: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gradFill>
                  <a:gsLst>
                    <a:gs pos="95455">
                      <a:srgbClr val="C00000"/>
                    </a:gs>
                    <a:gs pos="75000">
                      <a:srgbClr val="C00000"/>
                    </a:gs>
                  </a:gsLst>
                  <a:lin ang="5400000" scaled="0"/>
                </a:gradFill>
                <a:effectLst/>
                <a:uLnTx/>
                <a:uFillTx/>
              </a:rPr>
              <a:t>.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gradFill>
                  <a:gsLst>
                    <a:gs pos="95455">
                      <a:srgbClr val="C00000"/>
                    </a:gs>
                    <a:gs pos="75000">
                      <a:srgbClr val="C00000"/>
                    </a:gs>
                  </a:gsLst>
                  <a:lin ang="5400000" scaled="0"/>
                </a:gradFill>
                <a:effectLst/>
                <a:uLnTx/>
                <a:uFillTx/>
              </a:rPr>
              <a:t>Please modify content, then delete this text box.</a:t>
            </a:r>
            <a:endParaRPr kumimoji="0" lang="en-US" sz="1800" b="0" i="0" u="none" strike="noStrike" kern="0" cap="none" spc="0" normalizeH="0" baseline="0" noProof="0">
              <a:ln>
                <a:noFill/>
              </a:ln>
              <a:gradFill>
                <a:gsLst>
                  <a:gs pos="95455">
                    <a:srgbClr val="C00000"/>
                  </a:gs>
                  <a:gs pos="75000">
                    <a:srgbClr val="C00000"/>
                  </a:gs>
                </a:gsLst>
                <a:lin ang="5400000" scaled="0"/>
              </a:gradFill>
              <a:effectLst/>
              <a:uLnTx/>
              <a:uFillTx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397A5F1-5882-A1FC-3EAD-E83217731891}"/>
              </a:ext>
            </a:extLst>
          </p:cNvPr>
          <p:cNvSpPr/>
          <p:nvPr/>
        </p:nvSpPr>
        <p:spPr>
          <a:xfrm>
            <a:off x="10363200" y="10758"/>
            <a:ext cx="1828800" cy="1828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/>
              <a:t>Remove Box &amp;</a:t>
            </a:r>
            <a:br>
              <a:rPr lang="en-US" sz="1200"/>
            </a:br>
            <a:r>
              <a:rPr lang="en-US" sz="1200"/>
              <a:t>Insert Company Logo</a:t>
            </a:r>
            <a:br>
              <a:rPr lang="en-US" sz="1200"/>
            </a:br>
            <a:r>
              <a:rPr lang="en-US" sz="1200"/>
              <a:t>max height 1.5”</a:t>
            </a:r>
          </a:p>
          <a:p>
            <a:pPr algn="ctr"/>
            <a:r>
              <a:rPr lang="en-US" sz="1200"/>
              <a:t>OR max width 1.5”</a:t>
            </a:r>
          </a:p>
        </p:txBody>
      </p:sp>
    </p:spTree>
    <p:extLst>
      <p:ext uri="{BB962C8B-B14F-4D97-AF65-F5344CB8AC3E}">
        <p14:creationId xmlns:p14="http://schemas.microsoft.com/office/powerpoint/2010/main" val="1872191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8CA94-1CFE-4CAE-B3D1-84F6C6777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 Review: Objectives &amp;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78747-3913-4804-8A5C-E4B461D39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143897"/>
            <a:ext cx="10018713" cy="4618410"/>
          </a:xfrm>
        </p:spPr>
        <p:txBody>
          <a:bodyPr anchor="t">
            <a:noAutofit/>
          </a:bodyPr>
          <a:lstStyle/>
          <a:p>
            <a:pPr marL="0" indent="0">
              <a:spcBef>
                <a:spcPts val="600"/>
              </a:spcBef>
              <a:buClr>
                <a:srgbClr val="000000"/>
              </a:buClr>
              <a:buNone/>
            </a:pPr>
            <a:r>
              <a:rPr lang="en-US"/>
              <a:t>At the end of this session, you should be better able to…</a:t>
            </a:r>
          </a:p>
          <a:p>
            <a:pPr marL="571500" lvl="1" indent="-571500">
              <a:spcBef>
                <a:spcPts val="1000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>
                <a:gradFill>
                  <a:gsLst>
                    <a:gs pos="7965">
                      <a:schemeClr val="tx1"/>
                    </a:gs>
                    <a:gs pos="63000">
                      <a:schemeClr val="tx1"/>
                    </a:gs>
                  </a:gsLst>
                  <a:lin ang="5400000" scaled="0"/>
                </a:gradFill>
              </a:rPr>
              <a:t>[learning objective 1]</a:t>
            </a:r>
          </a:p>
          <a:p>
            <a:pPr marL="571500" lvl="1" indent="-571500">
              <a:spcBef>
                <a:spcPts val="1000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>
                <a:gradFill>
                  <a:gsLst>
                    <a:gs pos="7965">
                      <a:schemeClr val="tx1"/>
                    </a:gs>
                    <a:gs pos="63000">
                      <a:schemeClr val="tx1"/>
                    </a:gs>
                  </a:gsLst>
                  <a:lin ang="5400000" scaled="0"/>
                </a:gradFill>
              </a:rPr>
              <a:t>[learning objective 2]</a:t>
            </a:r>
          </a:p>
          <a:p>
            <a:pPr marL="571500" lvl="1" indent="-571500">
              <a:spcBef>
                <a:spcPts val="1000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>
                <a:gradFill>
                  <a:gsLst>
                    <a:gs pos="7965">
                      <a:schemeClr val="tx1"/>
                    </a:gs>
                    <a:gs pos="63000">
                      <a:schemeClr val="tx1"/>
                    </a:gs>
                  </a:gsLst>
                  <a:lin ang="5400000" scaled="0"/>
                </a:gradFill>
              </a:rPr>
              <a:t>Key takeaway 1</a:t>
            </a:r>
          </a:p>
          <a:p>
            <a:pPr marL="571500" lvl="1" indent="-571500">
              <a:spcBef>
                <a:spcPts val="1000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>
                <a:gradFill>
                  <a:gsLst>
                    <a:gs pos="7965">
                      <a:schemeClr val="tx1"/>
                    </a:gs>
                    <a:gs pos="63000">
                      <a:schemeClr val="tx1"/>
                    </a:gs>
                  </a:gsLst>
                  <a:lin ang="5400000" scaled="0"/>
                </a:gradFill>
              </a:rPr>
              <a:t>Key takeaway 2</a:t>
            </a:r>
          </a:p>
          <a:p>
            <a:pPr marL="571500" lvl="1" indent="-571500">
              <a:spcBef>
                <a:spcPts val="1000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>
                <a:gradFill>
                  <a:gsLst>
                    <a:gs pos="7965">
                      <a:schemeClr val="tx1"/>
                    </a:gs>
                    <a:gs pos="63000">
                      <a:schemeClr val="tx1"/>
                    </a:gs>
                  </a:gsLst>
                  <a:lin ang="5400000" scaled="0"/>
                </a:gradFill>
              </a:rPr>
              <a:t>[Action 1]</a:t>
            </a:r>
          </a:p>
          <a:p>
            <a:pPr marL="571500" lvl="1" indent="-571500">
              <a:spcBef>
                <a:spcPts val="1000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>
                <a:gradFill>
                  <a:gsLst>
                    <a:gs pos="7965">
                      <a:schemeClr val="tx1"/>
                    </a:gs>
                    <a:gs pos="63000">
                      <a:schemeClr val="tx1"/>
                    </a:gs>
                  </a:gsLst>
                  <a:lin ang="5400000" scaled="0"/>
                </a:gradFill>
              </a:rPr>
              <a:t>[Action 2]</a:t>
            </a:r>
          </a:p>
          <a:p>
            <a:pPr marL="571500" lvl="1" indent="-571500">
              <a:spcBef>
                <a:spcPts val="1000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>
                <a:gradFill>
                  <a:gsLst>
                    <a:gs pos="7965">
                      <a:schemeClr val="tx1"/>
                    </a:gs>
                    <a:gs pos="63000">
                      <a:schemeClr val="tx1"/>
                    </a:gs>
                  </a:gsLst>
                  <a:lin ang="5400000" scaled="0"/>
                </a:gradFill>
              </a:rPr>
              <a:t>…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4D0A043-D46F-4FB9-845A-8634A42B7F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4007" y="294220"/>
            <a:ext cx="5903537" cy="630938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lIns="76197" tIns="38098" rIns="76197" bIns="38098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gradFill>
                  <a:gsLst>
                    <a:gs pos="95455">
                      <a:srgbClr val="C00000"/>
                    </a:gs>
                    <a:gs pos="75000">
                      <a:srgbClr val="C00000"/>
                    </a:gs>
                  </a:gsLst>
                  <a:lin ang="5400000" scaled="0"/>
                </a:gradFill>
                <a:effectLst/>
                <a:uLnTx/>
                <a:uFillTx/>
              </a:rPr>
              <a:t>This conclusion slide is required. </a:t>
            </a:r>
            <a:r>
              <a:rPr kumimoji="0" lang="en-US" sz="1800" b="1" i="0" u="sng" strike="noStrike" kern="0" cap="none" spc="0" normalizeH="0" baseline="0" noProof="0">
                <a:ln>
                  <a:noFill/>
                </a:ln>
                <a:gradFill>
                  <a:gsLst>
                    <a:gs pos="95455">
                      <a:srgbClr val="C00000"/>
                    </a:gs>
                    <a:gs pos="75000">
                      <a:srgbClr val="C00000"/>
                    </a:gs>
                  </a:gsLst>
                  <a:lin ang="5400000" scaled="0"/>
                </a:gradFill>
                <a:effectLst/>
                <a:uLnTx/>
                <a:uFillTx/>
              </a:rPr>
              <a:t>Do NOT delete</a:t>
            </a: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gradFill>
                  <a:gsLst>
                    <a:gs pos="95455">
                      <a:srgbClr val="C00000"/>
                    </a:gs>
                    <a:gs pos="75000">
                      <a:srgbClr val="C00000"/>
                    </a:gs>
                  </a:gsLst>
                  <a:lin ang="5400000" scaled="0"/>
                </a:gradFill>
                <a:effectLst/>
                <a:uLnTx/>
                <a:uFillTx/>
              </a:rPr>
              <a:t>.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gradFill>
                  <a:gsLst>
                    <a:gs pos="95455">
                      <a:srgbClr val="C00000"/>
                    </a:gs>
                    <a:gs pos="75000">
                      <a:srgbClr val="C00000"/>
                    </a:gs>
                  </a:gsLst>
                  <a:lin ang="5400000" scaled="0"/>
                </a:gradFill>
                <a:effectLst/>
                <a:uLnTx/>
                <a:uFillTx/>
              </a:rPr>
              <a:t>Please modify content, then delete this text box.</a:t>
            </a:r>
            <a:endParaRPr kumimoji="0" lang="en-US" sz="1800" b="0" i="0" u="none" strike="noStrike" kern="0" cap="none" spc="0" normalizeH="0" baseline="0" noProof="0">
              <a:ln>
                <a:noFill/>
              </a:ln>
              <a:gradFill>
                <a:gsLst>
                  <a:gs pos="95455">
                    <a:srgbClr val="C00000"/>
                  </a:gs>
                  <a:gs pos="75000">
                    <a:srgbClr val="C00000"/>
                  </a:gs>
                </a:gsLst>
                <a:lin ang="5400000" scaled="0"/>
              </a:gradFill>
              <a:effectLst/>
              <a:uLnTx/>
              <a:uFillTx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104B6EA-B027-8772-E3B8-4E796F6F305F}"/>
              </a:ext>
            </a:extLst>
          </p:cNvPr>
          <p:cNvSpPr/>
          <p:nvPr/>
        </p:nvSpPr>
        <p:spPr>
          <a:xfrm>
            <a:off x="10363200" y="10758"/>
            <a:ext cx="1828800" cy="1828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/>
              <a:t>Remove Box &amp;</a:t>
            </a:r>
            <a:br>
              <a:rPr lang="en-US" sz="1200"/>
            </a:br>
            <a:r>
              <a:rPr lang="en-US" sz="1200"/>
              <a:t>Insert Company Logo</a:t>
            </a:r>
            <a:br>
              <a:rPr lang="en-US" sz="1200"/>
            </a:br>
            <a:r>
              <a:rPr lang="en-US" sz="1200"/>
              <a:t>max height 1.5”</a:t>
            </a:r>
          </a:p>
          <a:p>
            <a:pPr algn="ctr"/>
            <a:r>
              <a:rPr lang="en-US" sz="1200"/>
              <a:t>OR max width 1.5”</a:t>
            </a:r>
          </a:p>
        </p:txBody>
      </p:sp>
    </p:spTree>
    <p:extLst>
      <p:ext uri="{BB962C8B-B14F-4D97-AF65-F5344CB8AC3E}">
        <p14:creationId xmlns:p14="http://schemas.microsoft.com/office/powerpoint/2010/main" val="982951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80FD701-7868-D4A0-9746-62D384113885}"/>
              </a:ext>
            </a:extLst>
          </p:cNvPr>
          <p:cNvSpPr/>
          <p:nvPr/>
        </p:nvSpPr>
        <p:spPr>
          <a:xfrm>
            <a:off x="8273930" y="2227779"/>
            <a:ext cx="1796099" cy="17424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1550383" y="669428"/>
            <a:ext cx="9388204" cy="12915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en-US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2870569" y="88905"/>
            <a:ext cx="5903537" cy="630938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lIns="76197" tIns="38098" rIns="76197" bIns="38098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gradFill>
                  <a:gsLst>
                    <a:gs pos="95455">
                      <a:srgbClr val="C00000"/>
                    </a:gs>
                    <a:gs pos="75000">
                      <a:srgbClr val="C00000"/>
                    </a:gs>
                  </a:gsLst>
                  <a:lin ang="5400000" scaled="0"/>
                </a:gradFill>
                <a:effectLst/>
                <a:uLnTx/>
                <a:uFillTx/>
              </a:rPr>
              <a:t>This slide is required. </a:t>
            </a:r>
            <a:r>
              <a:rPr kumimoji="0" lang="en-US" sz="1800" b="1" i="0" u="sng" strike="noStrike" kern="0" cap="none" spc="0" normalizeH="0" baseline="0" noProof="0">
                <a:ln>
                  <a:noFill/>
                </a:ln>
                <a:gradFill>
                  <a:gsLst>
                    <a:gs pos="95455">
                      <a:srgbClr val="C00000"/>
                    </a:gs>
                    <a:gs pos="75000">
                      <a:srgbClr val="C00000"/>
                    </a:gs>
                  </a:gsLst>
                  <a:lin ang="5400000" scaled="0"/>
                </a:gradFill>
                <a:effectLst/>
                <a:uLnTx/>
                <a:uFillTx/>
              </a:rPr>
              <a:t>Do NOT delete</a:t>
            </a: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gradFill>
                  <a:gsLst>
                    <a:gs pos="95455">
                      <a:srgbClr val="C00000"/>
                    </a:gs>
                    <a:gs pos="75000">
                      <a:srgbClr val="C00000"/>
                    </a:gs>
                  </a:gsLst>
                  <a:lin ang="5400000" scaled="0"/>
                </a:gradFill>
                <a:effectLst/>
                <a:uLnTx/>
                <a:uFillTx/>
              </a:rPr>
              <a:t>.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gradFill>
                  <a:gsLst>
                    <a:gs pos="95455">
                      <a:srgbClr val="C00000"/>
                    </a:gs>
                    <a:gs pos="75000">
                      <a:srgbClr val="C00000"/>
                    </a:gs>
                  </a:gsLst>
                  <a:lin ang="5400000" scaled="0"/>
                </a:gradFill>
                <a:effectLst/>
                <a:uLnTx/>
                <a:uFillTx/>
              </a:rPr>
              <a:t>Please modify content, then delete this text box.</a:t>
            </a:r>
            <a:endParaRPr kumimoji="0" lang="en-US" sz="1800" b="0" i="0" u="none" strike="noStrike" kern="0" cap="none" spc="0" normalizeH="0" baseline="0" noProof="0">
              <a:ln>
                <a:noFill/>
              </a:ln>
              <a:gradFill>
                <a:gsLst>
                  <a:gs pos="95455">
                    <a:srgbClr val="C00000"/>
                  </a:gs>
                  <a:gs pos="75000">
                    <a:srgbClr val="C00000"/>
                  </a:gs>
                </a:gsLst>
                <a:lin ang="5400000" scaled="0"/>
              </a:gradFill>
              <a:effectLst/>
              <a:uLnTx/>
              <a:uFillTx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E472B4F-3992-3233-81EB-1A199221C330}"/>
              </a:ext>
            </a:extLst>
          </p:cNvPr>
          <p:cNvSpPr/>
          <p:nvPr/>
        </p:nvSpPr>
        <p:spPr>
          <a:xfrm>
            <a:off x="8120536" y="2030250"/>
            <a:ext cx="2103120" cy="2103120"/>
          </a:xfrm>
          <a:prstGeom prst="rect">
            <a:avLst/>
          </a:prstGeom>
          <a:solidFill>
            <a:srgbClr val="6BA3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7" name="Google Shape;714;p88">
            <a:extLst>
              <a:ext uri="{FF2B5EF4-FFF2-40B4-BE49-F238E27FC236}">
                <a16:creationId xmlns:a16="http://schemas.microsoft.com/office/drawing/2014/main" id="{64E5A085-0137-03CC-FDA9-51675AD9DEC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30034" y="857543"/>
            <a:ext cx="10018800" cy="91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rbel"/>
              <a:buNone/>
            </a:pPr>
            <a:r>
              <a:rPr lang="en-US" sz="4400" dirty="0"/>
              <a:t>Thank you for attending this session!</a:t>
            </a:r>
            <a:endParaRPr dirty="0"/>
          </a:p>
        </p:txBody>
      </p:sp>
      <p:sp>
        <p:nvSpPr>
          <p:cNvPr id="8" name="Google Shape;715;p88">
            <a:extLst>
              <a:ext uri="{FF2B5EF4-FFF2-40B4-BE49-F238E27FC236}">
                <a16:creationId xmlns:a16="http://schemas.microsoft.com/office/drawing/2014/main" id="{62F7F5F9-D230-50ED-C25B-14CE570C0C41}"/>
              </a:ext>
            </a:extLst>
          </p:cNvPr>
          <p:cNvSpPr txBox="1">
            <a:spLocks/>
          </p:cNvSpPr>
          <p:nvPr/>
        </p:nvSpPr>
        <p:spPr>
          <a:xfrm>
            <a:off x="1745184" y="4805662"/>
            <a:ext cx="9388500" cy="12906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rmAutofit fontScale="925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 sz="4400">
                <a:latin typeface="Corbel"/>
                <a:ea typeface="Corbel"/>
                <a:cs typeface="Corbel"/>
                <a:sym typeface="Corbel"/>
              </a:rPr>
              <a:t>Don’t forget to submit your session survey!</a:t>
            </a:r>
            <a:endParaRPr lang="en-US"/>
          </a:p>
        </p:txBody>
      </p:sp>
      <p:sp>
        <p:nvSpPr>
          <p:cNvPr id="9" name="Google Shape;716;p88">
            <a:extLst>
              <a:ext uri="{FF2B5EF4-FFF2-40B4-BE49-F238E27FC236}">
                <a16:creationId xmlns:a16="http://schemas.microsoft.com/office/drawing/2014/main" id="{CFB912B6-37F8-C0B0-CAD1-5CBCE8C70826}"/>
              </a:ext>
            </a:extLst>
          </p:cNvPr>
          <p:cNvSpPr/>
          <p:nvPr/>
        </p:nvSpPr>
        <p:spPr>
          <a:xfrm>
            <a:off x="4494079" y="4210185"/>
            <a:ext cx="2500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Quattrocento Sans"/>
              <a:buNone/>
            </a:pPr>
            <a:r>
              <a:rPr lang="en-US" sz="2000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Evaluate the Session</a:t>
            </a:r>
            <a:endParaRPr sz="2000" b="0" i="0" u="none" strike="noStrike" cap="none" dirty="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0" name="Google Shape;717;p88">
            <a:extLst>
              <a:ext uri="{FF2B5EF4-FFF2-40B4-BE49-F238E27FC236}">
                <a16:creationId xmlns:a16="http://schemas.microsoft.com/office/drawing/2014/main" id="{85C18B8F-E96E-F14C-6F95-9F96C1821E3E}"/>
              </a:ext>
            </a:extLst>
          </p:cNvPr>
          <p:cNvSpPr/>
          <p:nvPr/>
        </p:nvSpPr>
        <p:spPr>
          <a:xfrm>
            <a:off x="5052068" y="2413823"/>
            <a:ext cx="1396500" cy="13965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orbel"/>
              <a:buNone/>
            </a:pPr>
            <a:endParaRPr sz="2200" b="0" i="0" u="none" strike="noStrike" cap="non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1" name="Google Shape;718;p88">
            <a:extLst>
              <a:ext uri="{FF2B5EF4-FFF2-40B4-BE49-F238E27FC236}">
                <a16:creationId xmlns:a16="http://schemas.microsoft.com/office/drawing/2014/main" id="{EF7F1DAD-F87F-E9AE-2191-32EA3264EBF2}"/>
              </a:ext>
            </a:extLst>
          </p:cNvPr>
          <p:cNvSpPr/>
          <p:nvPr/>
        </p:nvSpPr>
        <p:spPr>
          <a:xfrm>
            <a:off x="2139404" y="4207820"/>
            <a:ext cx="200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Quattrocento Sans"/>
              <a:buNone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Enjoy a Session</a:t>
            </a:r>
            <a:endParaRPr dirty="0"/>
          </a:p>
        </p:txBody>
      </p:sp>
      <p:sp>
        <p:nvSpPr>
          <p:cNvPr id="12" name="Google Shape;719;p88">
            <a:extLst>
              <a:ext uri="{FF2B5EF4-FFF2-40B4-BE49-F238E27FC236}">
                <a16:creationId xmlns:a16="http://schemas.microsoft.com/office/drawing/2014/main" id="{4D412DF7-1906-C609-1D8B-1833A9C494F2}"/>
              </a:ext>
            </a:extLst>
          </p:cNvPr>
          <p:cNvSpPr/>
          <p:nvPr/>
        </p:nvSpPr>
        <p:spPr>
          <a:xfrm>
            <a:off x="7315546" y="4207820"/>
            <a:ext cx="3713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Quattrocento Sans"/>
              <a:buNone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Make NWS </a:t>
            </a:r>
            <a:r>
              <a:rPr lang="en-US" sz="2000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B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etter!</a:t>
            </a:r>
            <a:endParaRPr dirty="0"/>
          </a:p>
        </p:txBody>
      </p:sp>
      <p:sp>
        <p:nvSpPr>
          <p:cNvPr id="13" name="Google Shape;721;p88">
            <a:extLst>
              <a:ext uri="{FF2B5EF4-FFF2-40B4-BE49-F238E27FC236}">
                <a16:creationId xmlns:a16="http://schemas.microsoft.com/office/drawing/2014/main" id="{98AE60FE-37DE-8BEA-3FC8-B6BCBFA73399}"/>
              </a:ext>
            </a:extLst>
          </p:cNvPr>
          <p:cNvSpPr/>
          <p:nvPr/>
        </p:nvSpPr>
        <p:spPr>
          <a:xfrm>
            <a:off x="2442704" y="2382360"/>
            <a:ext cx="1398900" cy="13989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orbel"/>
              <a:buNone/>
            </a:pPr>
            <a:endParaRPr sz="2200" b="0" i="0" u="none" strike="noStrike" cap="non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pic>
        <p:nvPicPr>
          <p:cNvPr id="14" name="Google Shape;722;p88" descr="\\MAGNUM\Projects\Microsoft\Cloud Power FY12\Design\ICONS_PNG\Professionals.png">
            <a:extLst>
              <a:ext uri="{FF2B5EF4-FFF2-40B4-BE49-F238E27FC236}">
                <a16:creationId xmlns:a16="http://schemas.microsoft.com/office/drawing/2014/main" id="{7DD56350-B3E8-AC2C-03C6-7AE625C50C32}"/>
              </a:ext>
            </a:extLst>
          </p:cNvPr>
          <p:cNvPicPr preferRelativeResize="0"/>
          <p:nvPr/>
        </p:nvPicPr>
        <p:blipFill rotWithShape="1">
          <a:blip r:embed="rId2">
            <a:alphaModFix/>
            <a:biLevel thresh="25000"/>
          </a:blip>
          <a:srcRect/>
          <a:stretch/>
        </p:blipFill>
        <p:spPr>
          <a:xfrm>
            <a:off x="2778114" y="2737474"/>
            <a:ext cx="731711" cy="731520"/>
          </a:xfrm>
          <a:prstGeom prst="rect">
            <a:avLst/>
          </a:prstGeom>
          <a:solidFill>
            <a:schemeClr val="lt2"/>
          </a:solidFill>
          <a:ln>
            <a:noFill/>
          </a:ln>
        </p:spPr>
      </p:pic>
      <p:sp>
        <p:nvSpPr>
          <p:cNvPr id="15" name="Google Shape;723;p88">
            <a:extLst>
              <a:ext uri="{FF2B5EF4-FFF2-40B4-BE49-F238E27FC236}">
                <a16:creationId xmlns:a16="http://schemas.microsoft.com/office/drawing/2014/main" id="{AB8250B9-AC6B-6309-C3E5-A7F78063081E}"/>
              </a:ext>
            </a:extLst>
          </p:cNvPr>
          <p:cNvSpPr/>
          <p:nvPr/>
        </p:nvSpPr>
        <p:spPr>
          <a:xfrm>
            <a:off x="3989702" y="2654805"/>
            <a:ext cx="914400" cy="914400"/>
          </a:xfrm>
          <a:prstGeom prst="mathPlus">
            <a:avLst>
              <a:gd name="adj1" fmla="val 2352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6" name="Google Shape;724;p88">
            <a:extLst>
              <a:ext uri="{FF2B5EF4-FFF2-40B4-BE49-F238E27FC236}">
                <a16:creationId xmlns:a16="http://schemas.microsoft.com/office/drawing/2014/main" id="{C6B8BA17-24F9-3B86-9804-AA51BEF33619}"/>
              </a:ext>
            </a:extLst>
          </p:cNvPr>
          <p:cNvSpPr/>
          <p:nvPr/>
        </p:nvSpPr>
        <p:spPr>
          <a:xfrm>
            <a:off x="6722427" y="2646034"/>
            <a:ext cx="914400" cy="914400"/>
          </a:xfrm>
          <a:prstGeom prst="mathEqual">
            <a:avLst>
              <a:gd name="adj1" fmla="val 23520"/>
              <a:gd name="adj2" fmla="val 1176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17" name="Google Shape;725;p88">
            <a:extLst>
              <a:ext uri="{FF2B5EF4-FFF2-40B4-BE49-F238E27FC236}">
                <a16:creationId xmlns:a16="http://schemas.microsoft.com/office/drawing/2014/main" id="{1AA8CA35-9AA3-B279-45DF-F99A15A69227}"/>
              </a:ext>
            </a:extLst>
          </p:cNvPr>
          <p:cNvGrpSpPr/>
          <p:nvPr/>
        </p:nvGrpSpPr>
        <p:grpSpPr>
          <a:xfrm>
            <a:off x="5567146" y="2791968"/>
            <a:ext cx="365749" cy="640081"/>
            <a:chOff x="8920162" y="3943878"/>
            <a:chExt cx="419101" cy="889001"/>
          </a:xfrm>
        </p:grpSpPr>
        <p:sp>
          <p:nvSpPr>
            <p:cNvPr id="18" name="Google Shape;726;p88">
              <a:extLst>
                <a:ext uri="{FF2B5EF4-FFF2-40B4-BE49-F238E27FC236}">
                  <a16:creationId xmlns:a16="http://schemas.microsoft.com/office/drawing/2014/main" id="{7D360DAD-07BE-2B1C-07AC-DC0B5CDE12FA}"/>
                </a:ext>
              </a:extLst>
            </p:cNvPr>
            <p:cNvSpPr/>
            <p:nvPr/>
          </p:nvSpPr>
          <p:spPr>
            <a:xfrm>
              <a:off x="9148762" y="3943878"/>
              <a:ext cx="149225" cy="1460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9" name="Google Shape;727;p88">
              <a:extLst>
                <a:ext uri="{FF2B5EF4-FFF2-40B4-BE49-F238E27FC236}">
                  <a16:creationId xmlns:a16="http://schemas.microsoft.com/office/drawing/2014/main" id="{D6526297-F87C-4033-F259-69C42D93A676}"/>
                </a:ext>
              </a:extLst>
            </p:cNvPr>
            <p:cNvSpPr/>
            <p:nvPr/>
          </p:nvSpPr>
          <p:spPr>
            <a:xfrm>
              <a:off x="9017000" y="4123266"/>
              <a:ext cx="322263" cy="709613"/>
            </a:xfrm>
            <a:custGeom>
              <a:avLst/>
              <a:gdLst/>
              <a:ahLst/>
              <a:cxnLst/>
              <a:rect l="l" t="t" r="r" b="b"/>
              <a:pathLst>
                <a:path w="86" h="189" extrusionOk="0">
                  <a:moveTo>
                    <a:pt x="76" y="0"/>
                  </a:moveTo>
                  <a:cubicBezTo>
                    <a:pt x="78" y="1"/>
                    <a:pt x="79" y="2"/>
                    <a:pt x="80" y="3"/>
                  </a:cubicBezTo>
                  <a:cubicBezTo>
                    <a:pt x="82" y="6"/>
                    <a:pt x="83" y="8"/>
                    <a:pt x="83" y="11"/>
                  </a:cubicBezTo>
                  <a:cubicBezTo>
                    <a:pt x="83" y="15"/>
                    <a:pt x="81" y="18"/>
                    <a:pt x="78" y="21"/>
                  </a:cubicBezTo>
                  <a:cubicBezTo>
                    <a:pt x="44" y="47"/>
                    <a:pt x="44" y="47"/>
                    <a:pt x="44" y="47"/>
                  </a:cubicBezTo>
                  <a:cubicBezTo>
                    <a:pt x="42" y="49"/>
                    <a:pt x="40" y="49"/>
                    <a:pt x="39" y="50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2" y="173"/>
                    <a:pt x="2" y="173"/>
                    <a:pt x="2" y="173"/>
                  </a:cubicBezTo>
                  <a:cubicBezTo>
                    <a:pt x="0" y="179"/>
                    <a:pt x="3" y="186"/>
                    <a:pt x="9" y="188"/>
                  </a:cubicBezTo>
                  <a:cubicBezTo>
                    <a:pt x="10" y="189"/>
                    <a:pt x="12" y="189"/>
                    <a:pt x="13" y="189"/>
                  </a:cubicBezTo>
                  <a:cubicBezTo>
                    <a:pt x="18" y="189"/>
                    <a:pt x="22" y="186"/>
                    <a:pt x="24" y="181"/>
                  </a:cubicBezTo>
                  <a:cubicBezTo>
                    <a:pt x="63" y="83"/>
                    <a:pt x="63" y="83"/>
                    <a:pt x="63" y="83"/>
                  </a:cubicBezTo>
                  <a:cubicBezTo>
                    <a:pt x="63" y="177"/>
                    <a:pt x="63" y="177"/>
                    <a:pt x="63" y="177"/>
                  </a:cubicBezTo>
                  <a:cubicBezTo>
                    <a:pt x="63" y="184"/>
                    <a:pt x="68" y="189"/>
                    <a:pt x="74" y="189"/>
                  </a:cubicBezTo>
                  <a:cubicBezTo>
                    <a:pt x="81" y="189"/>
                    <a:pt x="86" y="184"/>
                    <a:pt x="86" y="177"/>
                  </a:cubicBezTo>
                  <a:cubicBezTo>
                    <a:pt x="86" y="72"/>
                    <a:pt x="86" y="72"/>
                    <a:pt x="86" y="72"/>
                  </a:cubicBezTo>
                  <a:cubicBezTo>
                    <a:pt x="86" y="17"/>
                    <a:pt x="86" y="17"/>
                    <a:pt x="86" y="17"/>
                  </a:cubicBezTo>
                  <a:cubicBezTo>
                    <a:pt x="86" y="8"/>
                    <a:pt x="83" y="2"/>
                    <a:pt x="7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0" name="Google Shape;728;p88">
              <a:extLst>
                <a:ext uri="{FF2B5EF4-FFF2-40B4-BE49-F238E27FC236}">
                  <a16:creationId xmlns:a16="http://schemas.microsoft.com/office/drawing/2014/main" id="{A0F20D9A-F7F4-22F8-D8E6-675301B219BF}"/>
                </a:ext>
              </a:extLst>
            </p:cNvPr>
            <p:cNvSpPr/>
            <p:nvPr/>
          </p:nvSpPr>
          <p:spPr>
            <a:xfrm>
              <a:off x="9051925" y="4089928"/>
              <a:ext cx="265113" cy="206375"/>
            </a:xfrm>
            <a:custGeom>
              <a:avLst/>
              <a:gdLst/>
              <a:ahLst/>
              <a:cxnLst/>
              <a:rect l="l" t="t" r="r" b="b"/>
              <a:pathLst>
                <a:path w="71" h="55" extrusionOk="0">
                  <a:moveTo>
                    <a:pt x="30" y="33"/>
                  </a:moveTo>
                  <a:cubicBezTo>
                    <a:pt x="18" y="6"/>
                    <a:pt x="18" y="6"/>
                    <a:pt x="18" y="6"/>
                  </a:cubicBezTo>
                  <a:cubicBezTo>
                    <a:pt x="16" y="2"/>
                    <a:pt x="10" y="0"/>
                    <a:pt x="6" y="2"/>
                  </a:cubicBezTo>
                  <a:cubicBezTo>
                    <a:pt x="2" y="4"/>
                    <a:pt x="0" y="10"/>
                    <a:pt x="2" y="14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21" y="53"/>
                    <a:pt x="23" y="54"/>
                    <a:pt x="25" y="55"/>
                  </a:cubicBezTo>
                  <a:cubicBezTo>
                    <a:pt x="26" y="55"/>
                    <a:pt x="27" y="55"/>
                    <a:pt x="27" y="55"/>
                  </a:cubicBezTo>
                  <a:cubicBezTo>
                    <a:pt x="29" y="55"/>
                    <a:pt x="31" y="55"/>
                    <a:pt x="33" y="53"/>
                  </a:cubicBezTo>
                  <a:cubicBezTo>
                    <a:pt x="67" y="27"/>
                    <a:pt x="67" y="27"/>
                    <a:pt x="67" y="27"/>
                  </a:cubicBezTo>
                  <a:cubicBezTo>
                    <a:pt x="71" y="24"/>
                    <a:pt x="71" y="18"/>
                    <a:pt x="69" y="15"/>
                  </a:cubicBezTo>
                  <a:cubicBezTo>
                    <a:pt x="66" y="11"/>
                    <a:pt x="60" y="10"/>
                    <a:pt x="56" y="13"/>
                  </a:cubicBezTo>
                  <a:lnTo>
                    <a:pt x="30" y="3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1" name="Google Shape;729;p88">
              <a:extLst>
                <a:ext uri="{FF2B5EF4-FFF2-40B4-BE49-F238E27FC236}">
                  <a16:creationId xmlns:a16="http://schemas.microsoft.com/office/drawing/2014/main" id="{83ECE284-19A1-C32A-9692-20535CD07B95}"/>
                </a:ext>
              </a:extLst>
            </p:cNvPr>
            <p:cNvSpPr/>
            <p:nvPr/>
          </p:nvSpPr>
          <p:spPr>
            <a:xfrm>
              <a:off x="8953500" y="3958166"/>
              <a:ext cx="90488" cy="165100"/>
            </a:xfrm>
            <a:custGeom>
              <a:avLst/>
              <a:gdLst/>
              <a:ahLst/>
              <a:cxnLst/>
              <a:rect l="l" t="t" r="r" b="b"/>
              <a:pathLst>
                <a:path w="24" h="44" extrusionOk="0">
                  <a:moveTo>
                    <a:pt x="24" y="27"/>
                  </a:moveTo>
                  <a:cubicBezTo>
                    <a:pt x="24" y="17"/>
                    <a:pt x="24" y="17"/>
                    <a:pt x="24" y="17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4" y="27"/>
                    <a:pt x="24" y="2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2" name="Google Shape;730;p88">
              <a:extLst>
                <a:ext uri="{FF2B5EF4-FFF2-40B4-BE49-F238E27FC236}">
                  <a16:creationId xmlns:a16="http://schemas.microsoft.com/office/drawing/2014/main" id="{FBBC946B-BA3B-E780-A2BE-A4EEEA4464E7}"/>
                </a:ext>
              </a:extLst>
            </p:cNvPr>
            <p:cNvSpPr/>
            <p:nvPr/>
          </p:nvSpPr>
          <p:spPr>
            <a:xfrm>
              <a:off x="9055100" y="4010553"/>
              <a:ext cx="68263" cy="60325"/>
            </a:xfrm>
            <a:custGeom>
              <a:avLst/>
              <a:gdLst/>
              <a:ahLst/>
              <a:cxnLst/>
              <a:rect l="l" t="t" r="r" b="b"/>
              <a:pathLst>
                <a:path w="18" h="16" extrusionOk="0">
                  <a:moveTo>
                    <a:pt x="3" y="16"/>
                  </a:moveTo>
                  <a:cubicBezTo>
                    <a:pt x="15" y="16"/>
                    <a:pt x="15" y="16"/>
                    <a:pt x="15" y="16"/>
                  </a:cubicBezTo>
                  <a:cubicBezTo>
                    <a:pt x="17" y="16"/>
                    <a:pt x="18" y="15"/>
                    <a:pt x="18" y="1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1"/>
                    <a:pt x="17" y="0"/>
                    <a:pt x="15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5"/>
                    <a:pt x="1" y="16"/>
                    <a:pt x="3" y="1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3" name="Google Shape;731;p88">
              <a:extLst>
                <a:ext uri="{FF2B5EF4-FFF2-40B4-BE49-F238E27FC236}">
                  <a16:creationId xmlns:a16="http://schemas.microsoft.com/office/drawing/2014/main" id="{6AD1B379-BB45-C84D-3E2F-170A1284152C}"/>
                </a:ext>
              </a:extLst>
            </p:cNvPr>
            <p:cNvSpPr/>
            <p:nvPr/>
          </p:nvSpPr>
          <p:spPr>
            <a:xfrm>
              <a:off x="8920162" y="3943878"/>
              <a:ext cx="19050" cy="195263"/>
            </a:xfrm>
            <a:custGeom>
              <a:avLst/>
              <a:gdLst/>
              <a:ahLst/>
              <a:cxnLst/>
              <a:rect l="l" t="t" r="r" b="b"/>
              <a:pathLst>
                <a:path w="5" h="52" extrusionOk="0">
                  <a:moveTo>
                    <a:pt x="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51"/>
                    <a:pt x="1" y="52"/>
                    <a:pt x="2" y="52"/>
                  </a:cubicBezTo>
                  <a:cubicBezTo>
                    <a:pt x="3" y="52"/>
                    <a:pt x="3" y="52"/>
                    <a:pt x="3" y="52"/>
                  </a:cubicBezTo>
                  <a:cubicBezTo>
                    <a:pt x="4" y="52"/>
                    <a:pt x="5" y="51"/>
                    <a:pt x="5" y="50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1"/>
                    <a:pt x="4" y="0"/>
                    <a:pt x="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25" name="Flowchart: Process 24">
            <a:extLst>
              <a:ext uri="{FF2B5EF4-FFF2-40B4-BE49-F238E27FC236}">
                <a16:creationId xmlns:a16="http://schemas.microsoft.com/office/drawing/2014/main" id="{8DECAFC3-3382-1245-5F9F-502236DCBE0D}"/>
              </a:ext>
            </a:extLst>
          </p:cNvPr>
          <p:cNvSpPr/>
          <p:nvPr/>
        </p:nvSpPr>
        <p:spPr>
          <a:xfrm>
            <a:off x="8239668" y="2167410"/>
            <a:ext cx="1864619" cy="1828800"/>
          </a:xfrm>
          <a:prstGeom prst="flowChartProces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4" name="Picture 23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B2685F09-1FD4-A277-8EA0-BFD555E99F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017" y="2261429"/>
            <a:ext cx="1645920" cy="16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9930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Custom 4">
      <a:dk1>
        <a:srgbClr val="231F20"/>
      </a:dk1>
      <a:lt1>
        <a:sysClr val="window" lastClr="FFFFFF"/>
      </a:lt1>
      <a:dk2>
        <a:srgbClr val="231F20"/>
      </a:dk2>
      <a:lt2>
        <a:srgbClr val="CDD0D1"/>
      </a:lt2>
      <a:accent1>
        <a:srgbClr val="2568B2"/>
      </a:accent1>
      <a:accent2>
        <a:srgbClr val="1F8842"/>
      </a:accent2>
      <a:accent3>
        <a:srgbClr val="E29D3E"/>
      </a:accent3>
      <a:accent4>
        <a:srgbClr val="D64A3B"/>
      </a:accent4>
      <a:accent5>
        <a:srgbClr val="72C8F1"/>
      </a:accent5>
      <a:accent6>
        <a:srgbClr val="A666E1"/>
      </a:accent6>
      <a:hlink>
        <a:srgbClr val="2568B2"/>
      </a:hlink>
      <a:folHlink>
        <a:srgbClr val="1F8842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b9e1d7d-e13c-4717-a5af-71ac854388ee">
      <Terms xmlns="http://schemas.microsoft.com/office/infopath/2007/PartnerControls"/>
    </lcf76f155ced4ddcb4097134ff3c332f>
    <TaxCatchAll xmlns="88a43664-3f91-4487-bd6f-fda89913e5b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F7C95BE27AC34FB5D5399A343FD89B" ma:contentTypeVersion="16" ma:contentTypeDescription="Create a new document." ma:contentTypeScope="" ma:versionID="eae39fcd12b8c9bcb79396503a945248">
  <xsd:schema xmlns:xsd="http://www.w3.org/2001/XMLSchema" xmlns:xs="http://www.w3.org/2001/XMLSchema" xmlns:p="http://schemas.microsoft.com/office/2006/metadata/properties" xmlns:ns2="8b9e1d7d-e13c-4717-a5af-71ac854388ee" xmlns:ns3="88a43664-3f91-4487-bd6f-fda89913e5b0" targetNamespace="http://schemas.microsoft.com/office/2006/metadata/properties" ma:root="true" ma:fieldsID="a7bed204d50e2eeace11bf609ef21627" ns2:_="" ns3:_="">
    <xsd:import namespace="8b9e1d7d-e13c-4717-a5af-71ac854388ee"/>
    <xsd:import namespace="88a43664-3f91-4487-bd6f-fda89913e5b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9e1d7d-e13c-4717-a5af-71ac854388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824632ae-d415-4a7e-b537-31b122bc241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a43664-3f91-4487-bd6f-fda89913e5b0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9efd9b01-4131-43d0-8138-eba5a7305f43}" ma:internalName="TaxCatchAll" ma:showField="CatchAllData" ma:web="88a43664-3f91-4487-bd6f-fda89913e5b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2413C22-1E67-4AC7-B402-C355A1E7B8D4}">
  <ds:schemaRefs>
    <ds:schemaRef ds:uri="88a43664-3f91-4487-bd6f-fda89913e5b0"/>
    <ds:schemaRef ds:uri="8b9e1d7d-e13c-4717-a5af-71ac854388e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5B4F62B-DF76-4366-890A-D5F9D7C772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F37340B-3779-4353-8285-EB3CE1ABF4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e1d7d-e13c-4717-a5af-71ac854388ee"/>
    <ds:schemaRef ds:uri="88a43664-3f91-4487-bd6f-fda89913e5b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453</Words>
  <Application>Microsoft Office PowerPoint</Application>
  <PresentationFormat>Widescreen</PresentationFormat>
  <Paragraphs>65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Caveat</vt:lpstr>
      <vt:lpstr>Corbel</vt:lpstr>
      <vt:lpstr>Quattrocento Sans</vt:lpstr>
      <vt:lpstr>Segoe UI Semibold</vt:lpstr>
      <vt:lpstr>Segoe UI Semilight</vt:lpstr>
      <vt:lpstr>Wingdings</vt:lpstr>
      <vt:lpstr>Parallax</vt:lpstr>
      <vt:lpstr>Presentation Title Page </vt:lpstr>
      <vt:lpstr>PowerPoint Presentation</vt:lpstr>
      <vt:lpstr>Mandatory slides in your PowerPoint</vt:lpstr>
      <vt:lpstr>PowerPoint Presentation</vt:lpstr>
      <vt:lpstr>Session Objectives &amp; Takeaways</vt:lpstr>
      <vt:lpstr>In Review: Objectives &amp; Takeaways</vt:lpstr>
      <vt:lpstr>Thank you for attending this session!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Juliane Parsons</dc:creator>
  <cp:lastModifiedBy>Jennifer Saliba</cp:lastModifiedBy>
  <cp:revision>1</cp:revision>
  <dcterms:created xsi:type="dcterms:W3CDTF">2017-07-27T22:47:40Z</dcterms:created>
  <dcterms:modified xsi:type="dcterms:W3CDTF">2025-03-18T20:33:47Z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0x01010094F7C95BE27AC34FB5D5399A343FD89B</vt:lpwstr>
  </property>
  <property fmtid="{D5CDD505-2E9C-101B-9397-08002B2CF9AE}" pid="3" name="MediaServiceImageTags">
    <vt:lpwstr/>
  </property>
</Properties>
</file>